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b="def" i="def"/>
      <a:tcStyle>
        <a:tcBdr/>
        <a:fill>
          <a:solidFill>
            <a:srgbClr val="FF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ph type="sldImg"/>
          </p:nvPr>
        </p:nvSpPr>
        <p:spPr>
          <a:xfrm>
            <a:off x="1143000" y="685800"/>
            <a:ext cx="4572000" cy="3429000"/>
          </a:xfrm>
          <a:prstGeom prst="rect">
            <a:avLst/>
          </a:prstGeom>
        </p:spPr>
        <p:txBody>
          <a:bodyPr/>
          <a:lstStyle/>
          <a:p>
            <a:pPr/>
          </a:p>
        </p:txBody>
      </p:sp>
      <p:sp>
        <p:nvSpPr>
          <p:cNvPr id="114" name="Shape 11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p:bg>
      <p:bgPr>
        <a:solidFill>
          <a:srgbClr val="9FC5E8"/>
        </a:solidFill>
      </p:bgPr>
    </p:bg>
    <p:spTree>
      <p:nvGrpSpPr>
        <p:cNvPr id="1" name=""/>
        <p:cNvGrpSpPr/>
        <p:nvPr/>
      </p:nvGrpSpPr>
      <p:grpSpPr>
        <a:xfrm>
          <a:off x="0" y="0"/>
          <a:ext cx="0" cy="0"/>
          <a:chOff x="0" y="0"/>
          <a:chExt cx="0" cy="0"/>
        </a:xfrm>
      </p:grpSpPr>
      <p:sp>
        <p:nvSpPr>
          <p:cNvPr id="14" name="Shape 6"/>
          <p:cNvSpPr/>
          <p:nvPr/>
        </p:nvSpPr>
        <p:spPr>
          <a:xfrm>
            <a:off x="0" y="0"/>
            <a:ext cx="9144000" cy="1158900"/>
          </a:xfrm>
          <a:prstGeom prst="rect">
            <a:avLst/>
          </a:prstGeom>
          <a:solidFill>
            <a:srgbClr val="F0F3F5"/>
          </a:solidFill>
          <a:ln w="12700">
            <a:miter lim="400000"/>
          </a:ln>
        </p:spPr>
        <p:txBody>
          <a:bodyPr lIns="45719" rIns="45719" anchor="ctr"/>
          <a:lstStyle/>
          <a:p>
            <a:pPr/>
          </a:p>
        </p:txBody>
      </p:sp>
      <p:pic>
        <p:nvPicPr>
          <p:cNvPr id="15" name="Shape 7" descr="Shape 7"/>
          <p:cNvPicPr>
            <a:picLocks noChangeAspect="1"/>
          </p:cNvPicPr>
          <p:nvPr/>
        </p:nvPicPr>
        <p:blipFill>
          <a:blip r:embed="rId2">
            <a:alphaModFix amt="18000"/>
            <a:extLst/>
          </a:blip>
          <a:stretch>
            <a:fillRect/>
          </a:stretch>
        </p:blipFill>
        <p:spPr>
          <a:xfrm>
            <a:off x="8585075" y="76200"/>
            <a:ext cx="482726" cy="252901"/>
          </a:xfrm>
          <a:prstGeom prst="rect">
            <a:avLst/>
          </a:prstGeom>
          <a:ln w="12700">
            <a:miter lim="400000"/>
          </a:ln>
        </p:spPr>
      </p:pic>
      <p:sp>
        <p:nvSpPr>
          <p:cNvPr id="16" name="Title Text"/>
          <p:cNvSpPr txBox="1"/>
          <p:nvPr>
            <p:ph type="title"/>
          </p:nvPr>
        </p:nvSpPr>
        <p:spPr>
          <a:xfrm>
            <a:off x="666400" y="1164274"/>
            <a:ext cx="4585800" cy="2226901"/>
          </a:xfrm>
          <a:prstGeom prst="rect">
            <a:avLst/>
          </a:prstGeom>
        </p:spPr>
        <p:txBody>
          <a:bodyPr anchor="b">
            <a:normAutofit fontScale="100000" lnSpcReduction="0"/>
          </a:bodyPr>
          <a:lstStyle>
            <a:lvl1pPr>
              <a:spcBef>
                <a:spcPts val="1200"/>
              </a:spcBef>
              <a:defRPr b="1" sz="3600">
                <a:solidFill>
                  <a:srgbClr val="FFFFFF"/>
                </a:solidFill>
                <a:latin typeface="Merriweather Sans"/>
                <a:ea typeface="Merriweather Sans"/>
                <a:cs typeface="Merriweather Sans"/>
                <a:sym typeface="Merriweather Sans"/>
              </a:defRPr>
            </a:lvl1pPr>
          </a:lstStyle>
          <a:p>
            <a:pPr/>
            <a:r>
              <a:t>Title Text</a:t>
            </a:r>
          </a:p>
        </p:txBody>
      </p:sp>
      <p:sp>
        <p:nvSpPr>
          <p:cNvPr id="17" name="Body Level One…"/>
          <p:cNvSpPr txBox="1"/>
          <p:nvPr>
            <p:ph type="body" sz="quarter" idx="1"/>
          </p:nvPr>
        </p:nvSpPr>
        <p:spPr>
          <a:xfrm>
            <a:off x="666400" y="3688024"/>
            <a:ext cx="4585800" cy="758101"/>
          </a:xfrm>
          <a:prstGeom prst="rect">
            <a:avLst/>
          </a:prstGeom>
        </p:spPr>
        <p:txBody>
          <a:bodyPr anchor="t">
            <a:normAutofit fontScale="100000" lnSpcReduction="0"/>
          </a:bodyPr>
          <a:lstStyle>
            <a:lvl1pPr marL="323850" indent="-190500">
              <a:lnSpc>
                <a:spcPct val="100000"/>
              </a:lnSpc>
              <a:buClrTx/>
              <a:buSzTx/>
              <a:buFontTx/>
              <a:buNone/>
              <a:defRPr sz="2100">
                <a:solidFill>
                  <a:srgbClr val="FFFFFF"/>
                </a:solidFill>
                <a:latin typeface="Montserrat SemiBold"/>
                <a:ea typeface="Montserrat SemiBold"/>
                <a:cs typeface="Montserrat SemiBold"/>
                <a:sym typeface="Montserrat SemiBold"/>
              </a:defRPr>
            </a:lvl1pPr>
            <a:lvl2pPr marL="323850" indent="292100">
              <a:lnSpc>
                <a:spcPct val="100000"/>
              </a:lnSpc>
              <a:buClrTx/>
              <a:buSzTx/>
              <a:buFontTx/>
              <a:buNone/>
              <a:defRPr sz="2100">
                <a:solidFill>
                  <a:srgbClr val="FFFFFF"/>
                </a:solidFill>
                <a:latin typeface="Montserrat SemiBold"/>
                <a:ea typeface="Montserrat SemiBold"/>
                <a:cs typeface="Montserrat SemiBold"/>
                <a:sym typeface="Montserrat SemiBold"/>
              </a:defRPr>
            </a:lvl2pPr>
            <a:lvl3pPr marL="323850" indent="749300">
              <a:lnSpc>
                <a:spcPct val="100000"/>
              </a:lnSpc>
              <a:buClrTx/>
              <a:buSzTx/>
              <a:buFontTx/>
              <a:buNone/>
              <a:defRPr sz="2100">
                <a:solidFill>
                  <a:srgbClr val="FFFFFF"/>
                </a:solidFill>
                <a:latin typeface="Montserrat SemiBold"/>
                <a:ea typeface="Montserrat SemiBold"/>
                <a:cs typeface="Montserrat SemiBold"/>
                <a:sym typeface="Montserrat SemiBold"/>
              </a:defRPr>
            </a:lvl3pPr>
            <a:lvl4pPr marL="323850" indent="1206500">
              <a:lnSpc>
                <a:spcPct val="100000"/>
              </a:lnSpc>
              <a:buClrTx/>
              <a:buSzTx/>
              <a:buFontTx/>
              <a:buNone/>
              <a:defRPr sz="2100">
                <a:solidFill>
                  <a:srgbClr val="FFFFFF"/>
                </a:solidFill>
                <a:latin typeface="Montserrat SemiBold"/>
                <a:ea typeface="Montserrat SemiBold"/>
                <a:cs typeface="Montserrat SemiBold"/>
                <a:sym typeface="Montserrat SemiBold"/>
              </a:defRPr>
            </a:lvl4pPr>
            <a:lvl5pPr marL="323850" indent="1663700">
              <a:lnSpc>
                <a:spcPct val="100000"/>
              </a:lnSpc>
              <a:buClrTx/>
              <a:buSzTx/>
              <a:buFontTx/>
              <a:buNone/>
              <a:defRPr sz="2100">
                <a:solidFill>
                  <a:srgbClr val="FFFFFF"/>
                </a:solidFill>
                <a:latin typeface="Montserrat SemiBold"/>
                <a:ea typeface="Montserrat SemiBold"/>
                <a:cs typeface="Montserrat SemiBold"/>
                <a:sym typeface="Montserrat SemiBold"/>
              </a:defRPr>
            </a:lvl5pPr>
          </a:lstStyle>
          <a:p>
            <a:pPr/>
            <a:r>
              <a:t>Body Level One</a:t>
            </a:r>
          </a:p>
          <a:p>
            <a:pPr lvl="1"/>
            <a:r>
              <a:t>Body Level Two</a:t>
            </a:r>
          </a:p>
          <a:p>
            <a:pPr lvl="2"/>
            <a:r>
              <a:t>Body Level Three</a:t>
            </a:r>
          </a:p>
          <a:p>
            <a:pPr lvl="3"/>
            <a:r>
              <a:t>Body Level Four</a:t>
            </a:r>
          </a:p>
          <a:p>
            <a:pPr lvl="4"/>
            <a:r>
              <a:t>Body Level Five</a:t>
            </a:r>
          </a:p>
        </p:txBody>
      </p:sp>
      <p:sp>
        <p:nvSpPr>
          <p:cNvPr id="18" name="Shape 15"/>
          <p:cNvSpPr/>
          <p:nvPr/>
        </p:nvSpPr>
        <p:spPr>
          <a:xfrm>
            <a:off x="725674" y="3479450"/>
            <a:ext cx="4526402" cy="120301"/>
          </a:xfrm>
          <a:prstGeom prst="rect">
            <a:avLst/>
          </a:prstGeom>
          <a:solidFill>
            <a:srgbClr val="4A86E8"/>
          </a:solidFill>
          <a:ln w="12700">
            <a:miter lim="400000"/>
          </a:ln>
        </p:spPr>
        <p:txBody>
          <a:bodyPr lIns="45719" rIns="45719" anchor="ctr"/>
          <a:lstStyle/>
          <a:p>
            <a:pPr/>
          </a:p>
        </p:txBody>
      </p:sp>
      <p:sp>
        <p:nvSpPr>
          <p:cNvPr id="19" name="Shape 16"/>
          <p:cNvSpPr/>
          <p:nvPr/>
        </p:nvSpPr>
        <p:spPr>
          <a:xfrm>
            <a:off x="-50" y="0"/>
            <a:ext cx="9144001" cy="1164300"/>
          </a:xfrm>
          <a:prstGeom prst="rect">
            <a:avLst/>
          </a:prstGeom>
          <a:solidFill>
            <a:srgbClr val="9FC5E8"/>
          </a:solidFill>
          <a:ln w="12700">
            <a:miter lim="400000"/>
          </a:ln>
        </p:spPr>
        <p:txBody>
          <a:bodyPr lIns="45719" rIns="45719" anchor="ctr"/>
          <a:lstStyle/>
          <a:p>
            <a:pPr/>
          </a:p>
        </p:txBody>
      </p:sp>
      <p:pic>
        <p:nvPicPr>
          <p:cNvPr id="20" name="Shape 17" descr="Shape 17"/>
          <p:cNvPicPr>
            <a:picLocks noChangeAspect="1"/>
          </p:cNvPicPr>
          <p:nvPr/>
        </p:nvPicPr>
        <p:blipFill>
          <a:blip r:embed="rId3">
            <a:extLst/>
          </a:blip>
          <a:stretch>
            <a:fillRect/>
          </a:stretch>
        </p:blipFill>
        <p:spPr>
          <a:xfrm>
            <a:off x="743076" y="225913"/>
            <a:ext cx="494626" cy="259176"/>
          </a:xfrm>
          <a:prstGeom prst="rect">
            <a:avLst/>
          </a:prstGeom>
          <a:ln w="12700">
            <a:miter lim="400000"/>
          </a:ln>
        </p:spPr>
      </p:pic>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SECTION_HEADER">
    <p:spTree>
      <p:nvGrpSpPr>
        <p:cNvPr id="1" name=""/>
        <p:cNvGrpSpPr/>
        <p:nvPr/>
      </p:nvGrpSpPr>
      <p:grpSpPr>
        <a:xfrm>
          <a:off x="0" y="0"/>
          <a:ext cx="0" cy="0"/>
          <a:chOff x="0" y="0"/>
          <a:chExt cx="0" cy="0"/>
        </a:xfrm>
      </p:grpSpPr>
      <p:sp>
        <p:nvSpPr>
          <p:cNvPr id="28" name="Shape 6"/>
          <p:cNvSpPr/>
          <p:nvPr/>
        </p:nvSpPr>
        <p:spPr>
          <a:xfrm>
            <a:off x="0" y="0"/>
            <a:ext cx="9144000" cy="1158900"/>
          </a:xfrm>
          <a:prstGeom prst="rect">
            <a:avLst/>
          </a:prstGeom>
          <a:solidFill>
            <a:srgbClr val="F0F3F5"/>
          </a:solidFill>
          <a:ln w="12700">
            <a:miter lim="400000"/>
          </a:ln>
        </p:spPr>
        <p:txBody>
          <a:bodyPr lIns="45719" rIns="45719" anchor="ctr"/>
          <a:lstStyle/>
          <a:p>
            <a:pPr/>
          </a:p>
        </p:txBody>
      </p:sp>
      <p:pic>
        <p:nvPicPr>
          <p:cNvPr id="29" name="Shape 7" descr="Shape 7"/>
          <p:cNvPicPr>
            <a:picLocks noChangeAspect="1"/>
          </p:cNvPicPr>
          <p:nvPr/>
        </p:nvPicPr>
        <p:blipFill>
          <a:blip r:embed="rId2">
            <a:extLst/>
          </a:blip>
          <a:stretch>
            <a:fillRect/>
          </a:stretch>
        </p:blipFill>
        <p:spPr>
          <a:xfrm>
            <a:off x="8585075" y="76200"/>
            <a:ext cx="482726" cy="252901"/>
          </a:xfrm>
          <a:prstGeom prst="rect">
            <a:avLst/>
          </a:prstGeom>
          <a:ln w="12700">
            <a:miter lim="400000"/>
          </a:ln>
        </p:spPr>
      </p:pic>
      <p:sp>
        <p:nvSpPr>
          <p:cNvPr id="30" name="Title Text"/>
          <p:cNvSpPr txBox="1"/>
          <p:nvPr>
            <p:ph type="title"/>
          </p:nvPr>
        </p:nvSpPr>
        <p:spPr>
          <a:xfrm>
            <a:off x="311699" y="2150849"/>
            <a:ext cx="8520602" cy="841801"/>
          </a:xfrm>
          <a:prstGeom prst="rect">
            <a:avLst/>
          </a:prstGeom>
        </p:spPr>
        <p:txBody>
          <a:bodyPr>
            <a:normAutofit fontScale="100000" lnSpcReduction="0"/>
          </a:bodyPr>
          <a:lstStyle>
            <a:lvl1pPr algn="ctr">
              <a:defRPr sz="3600"/>
            </a:lvl1pPr>
          </a:lstStyle>
          <a:p>
            <a:pPr/>
            <a:r>
              <a:t>Title Text</a:t>
            </a:r>
          </a:p>
        </p:txBody>
      </p:sp>
      <p:sp>
        <p:nvSpPr>
          <p:cNvPr id="31" name="Shape 22"/>
          <p:cNvSpPr/>
          <p:nvPr/>
        </p:nvSpPr>
        <p:spPr>
          <a:xfrm>
            <a:off x="2053582" y="451452"/>
            <a:ext cx="260486" cy="255990"/>
          </a:xfrm>
          <a:custGeom>
            <a:avLst/>
            <a:gdLst/>
            <a:ahLst/>
            <a:cxnLst>
              <a:cxn ang="0">
                <a:pos x="wd2" y="hd2"/>
              </a:cxn>
              <a:cxn ang="5400000">
                <a:pos x="wd2" y="hd2"/>
              </a:cxn>
              <a:cxn ang="10800000">
                <a:pos x="wd2" y="hd2"/>
              </a:cxn>
              <a:cxn ang="16200000">
                <a:pos x="wd2" y="hd2"/>
              </a:cxn>
            </a:cxnLst>
            <a:rect l="0" t="0" r="r" b="b"/>
            <a:pathLst>
              <a:path w="10657" h="15999" fill="norm" stroke="1" extrusionOk="0">
                <a:moveTo>
                  <a:pt x="5328" y="3849"/>
                </a:moveTo>
                <a:cubicBezTo>
                  <a:pt x="7532" y="-5601"/>
                  <a:pt x="16128" y="3849"/>
                  <a:pt x="5328" y="15999"/>
                </a:cubicBezTo>
                <a:cubicBezTo>
                  <a:pt x="-5472" y="3849"/>
                  <a:pt x="3124" y="-5601"/>
                  <a:pt x="5328" y="3849"/>
                </a:cubicBezTo>
                <a:close/>
              </a:path>
            </a:pathLst>
          </a:custGeom>
          <a:solidFill>
            <a:srgbClr val="8E90CA"/>
          </a:solidFill>
          <a:ln w="12700">
            <a:miter lim="400000"/>
          </a:ln>
        </p:spPr>
        <p:txBody>
          <a:bodyPr lIns="45719" rIns="45719" anchor="ctr"/>
          <a:lstStyle/>
          <a:p>
            <a:pP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_AND_BODY">
    <p:spTree>
      <p:nvGrpSpPr>
        <p:cNvPr id="1" name=""/>
        <p:cNvGrpSpPr/>
        <p:nvPr/>
      </p:nvGrpSpPr>
      <p:grpSpPr>
        <a:xfrm>
          <a:off x="0" y="0"/>
          <a:ext cx="0" cy="0"/>
          <a:chOff x="0" y="0"/>
          <a:chExt cx="0" cy="0"/>
        </a:xfrm>
      </p:grpSpPr>
      <p:sp>
        <p:nvSpPr>
          <p:cNvPr id="39" name="Shape 6"/>
          <p:cNvSpPr/>
          <p:nvPr/>
        </p:nvSpPr>
        <p:spPr>
          <a:xfrm>
            <a:off x="0" y="0"/>
            <a:ext cx="9144000" cy="1158900"/>
          </a:xfrm>
          <a:prstGeom prst="rect">
            <a:avLst/>
          </a:prstGeom>
          <a:solidFill>
            <a:srgbClr val="F0F3F5"/>
          </a:solidFill>
          <a:ln w="12700">
            <a:miter lim="400000"/>
          </a:ln>
        </p:spPr>
        <p:txBody>
          <a:bodyPr lIns="45719" rIns="45719" anchor="ctr"/>
          <a:lstStyle/>
          <a:p>
            <a:pPr/>
          </a:p>
        </p:txBody>
      </p:sp>
      <p:pic>
        <p:nvPicPr>
          <p:cNvPr id="40" name="Shape 7" descr="Shape 7"/>
          <p:cNvPicPr>
            <a:picLocks noChangeAspect="1"/>
          </p:cNvPicPr>
          <p:nvPr/>
        </p:nvPicPr>
        <p:blipFill>
          <a:blip r:embed="rId2">
            <a:extLst/>
          </a:blip>
          <a:stretch>
            <a:fillRect/>
          </a:stretch>
        </p:blipFill>
        <p:spPr>
          <a:xfrm>
            <a:off x="8585075" y="76200"/>
            <a:ext cx="482726" cy="252901"/>
          </a:xfrm>
          <a:prstGeom prst="rect">
            <a:avLst/>
          </a:prstGeom>
          <a:ln w="12700">
            <a:miter lim="400000"/>
          </a:ln>
        </p:spPr>
      </p:pic>
      <p:sp>
        <p:nvSpPr>
          <p:cNvPr id="41" name="Body Level One…"/>
          <p:cNvSpPr txBox="1"/>
          <p:nvPr>
            <p:ph type="body" sz="half" idx="1"/>
          </p:nvPr>
        </p:nvSpPr>
        <p:spPr>
          <a:xfrm>
            <a:off x="2092312" y="1740331"/>
            <a:ext cx="4959002" cy="2770502"/>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2" name="Title Text"/>
          <p:cNvSpPr txBox="1"/>
          <p:nvPr>
            <p:ph type="title"/>
          </p:nvPr>
        </p:nvSpPr>
        <p:spPr>
          <a:xfrm>
            <a:off x="2486349" y="291300"/>
            <a:ext cx="4565101" cy="576300"/>
          </a:xfrm>
          <a:prstGeom prst="rect">
            <a:avLst/>
          </a:prstGeom>
        </p:spPr>
        <p:txBody>
          <a:bodyPr>
            <a:normAutofit fontScale="100000" lnSpcReduction="0"/>
          </a:bodyPr>
          <a:lstStyle/>
          <a:p>
            <a:pPr/>
            <a:r>
              <a:t>Title Text</a:t>
            </a:r>
          </a:p>
        </p:txBody>
      </p:sp>
      <p:pic>
        <p:nvPicPr>
          <p:cNvPr id="43" name="Shape 27" descr="Shape 27"/>
          <p:cNvPicPr>
            <a:picLocks noChangeAspect="1"/>
          </p:cNvPicPr>
          <p:nvPr/>
        </p:nvPicPr>
        <p:blipFill>
          <a:blip r:embed="rId3">
            <a:extLst/>
          </a:blip>
          <a:stretch>
            <a:fillRect/>
          </a:stretch>
        </p:blipFill>
        <p:spPr>
          <a:xfrm>
            <a:off x="2082806" y="382636"/>
            <a:ext cx="393561" cy="393601"/>
          </a:xfrm>
          <a:prstGeom prst="rect">
            <a:avLst/>
          </a:prstGeom>
          <a:ln w="12700">
            <a:miter lim="400000"/>
          </a:ln>
        </p:spPr>
      </p:pic>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_AND_BODY_1">
    <p:spTree>
      <p:nvGrpSpPr>
        <p:cNvPr id="1" name=""/>
        <p:cNvGrpSpPr/>
        <p:nvPr/>
      </p:nvGrpSpPr>
      <p:grpSpPr>
        <a:xfrm>
          <a:off x="0" y="0"/>
          <a:ext cx="0" cy="0"/>
          <a:chOff x="0" y="0"/>
          <a:chExt cx="0" cy="0"/>
        </a:xfrm>
      </p:grpSpPr>
      <p:sp>
        <p:nvSpPr>
          <p:cNvPr id="51" name="Shape 6"/>
          <p:cNvSpPr/>
          <p:nvPr/>
        </p:nvSpPr>
        <p:spPr>
          <a:xfrm>
            <a:off x="0" y="0"/>
            <a:ext cx="9144000" cy="1158900"/>
          </a:xfrm>
          <a:prstGeom prst="rect">
            <a:avLst/>
          </a:prstGeom>
          <a:solidFill>
            <a:srgbClr val="F0F3F5"/>
          </a:solidFill>
          <a:ln w="12700">
            <a:miter lim="400000"/>
          </a:ln>
        </p:spPr>
        <p:txBody>
          <a:bodyPr lIns="45719" rIns="45719" anchor="ctr"/>
          <a:lstStyle/>
          <a:p>
            <a:pPr/>
          </a:p>
        </p:txBody>
      </p:sp>
      <p:pic>
        <p:nvPicPr>
          <p:cNvPr id="52" name="Shape 7" descr="Shape 7"/>
          <p:cNvPicPr>
            <a:picLocks noChangeAspect="1"/>
          </p:cNvPicPr>
          <p:nvPr/>
        </p:nvPicPr>
        <p:blipFill>
          <a:blip r:embed="rId2">
            <a:extLst/>
          </a:blip>
          <a:stretch>
            <a:fillRect/>
          </a:stretch>
        </p:blipFill>
        <p:spPr>
          <a:xfrm>
            <a:off x="8585075" y="76200"/>
            <a:ext cx="482726" cy="252901"/>
          </a:xfrm>
          <a:prstGeom prst="rect">
            <a:avLst/>
          </a:prstGeom>
          <a:ln w="12700">
            <a:miter lim="400000"/>
          </a:ln>
        </p:spPr>
      </p:pic>
      <p:sp>
        <p:nvSpPr>
          <p:cNvPr id="53" name="Body Level One…"/>
          <p:cNvSpPr txBox="1"/>
          <p:nvPr>
            <p:ph type="body" sz="half" idx="1"/>
          </p:nvPr>
        </p:nvSpPr>
        <p:spPr>
          <a:xfrm>
            <a:off x="568312" y="1664131"/>
            <a:ext cx="4959002" cy="2770502"/>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4" name="Title Text"/>
          <p:cNvSpPr txBox="1"/>
          <p:nvPr>
            <p:ph type="title"/>
          </p:nvPr>
        </p:nvSpPr>
        <p:spPr>
          <a:xfrm>
            <a:off x="2486349" y="291300"/>
            <a:ext cx="4565101" cy="576300"/>
          </a:xfrm>
          <a:prstGeom prst="rect">
            <a:avLst/>
          </a:prstGeom>
        </p:spPr>
        <p:txBody>
          <a:bodyPr>
            <a:normAutofit fontScale="100000" lnSpcReduction="0"/>
          </a:bodyPr>
          <a:lstStyle/>
          <a:p>
            <a:pPr/>
            <a:r>
              <a:t>Title Text</a:t>
            </a:r>
          </a:p>
        </p:txBody>
      </p:sp>
      <p:sp>
        <p:nvSpPr>
          <p:cNvPr id="55" name="Shape 32"/>
          <p:cNvSpPr/>
          <p:nvPr/>
        </p:nvSpPr>
        <p:spPr>
          <a:xfrm>
            <a:off x="2053582" y="451452"/>
            <a:ext cx="260486" cy="255990"/>
          </a:xfrm>
          <a:custGeom>
            <a:avLst/>
            <a:gdLst/>
            <a:ahLst/>
            <a:cxnLst>
              <a:cxn ang="0">
                <a:pos x="wd2" y="hd2"/>
              </a:cxn>
              <a:cxn ang="5400000">
                <a:pos x="wd2" y="hd2"/>
              </a:cxn>
              <a:cxn ang="10800000">
                <a:pos x="wd2" y="hd2"/>
              </a:cxn>
              <a:cxn ang="16200000">
                <a:pos x="wd2" y="hd2"/>
              </a:cxn>
            </a:cxnLst>
            <a:rect l="0" t="0" r="r" b="b"/>
            <a:pathLst>
              <a:path w="10657" h="15999" fill="norm" stroke="1" extrusionOk="0">
                <a:moveTo>
                  <a:pt x="5328" y="3849"/>
                </a:moveTo>
                <a:cubicBezTo>
                  <a:pt x="7532" y="-5601"/>
                  <a:pt x="16128" y="3849"/>
                  <a:pt x="5328" y="15999"/>
                </a:cubicBezTo>
                <a:cubicBezTo>
                  <a:pt x="-5472" y="3849"/>
                  <a:pt x="3124" y="-5601"/>
                  <a:pt x="5328" y="3849"/>
                </a:cubicBezTo>
                <a:close/>
              </a:path>
            </a:pathLst>
          </a:custGeom>
          <a:solidFill>
            <a:srgbClr val="8E90CA"/>
          </a:solidFill>
          <a:ln w="12700">
            <a:miter lim="400000"/>
          </a:ln>
        </p:spPr>
        <p:txBody>
          <a:bodyPr lIns="45719" rIns="45719" anchor="ctr"/>
          <a:lstStyle/>
          <a:p>
            <a:pPr/>
          </a:p>
        </p:txBody>
      </p:sp>
      <p:sp>
        <p:nvSpPr>
          <p:cNvPr id="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_ONLY">
    <p:spTree>
      <p:nvGrpSpPr>
        <p:cNvPr id="1" name=""/>
        <p:cNvGrpSpPr/>
        <p:nvPr/>
      </p:nvGrpSpPr>
      <p:grpSpPr>
        <a:xfrm>
          <a:off x="0" y="0"/>
          <a:ext cx="0" cy="0"/>
          <a:chOff x="0" y="0"/>
          <a:chExt cx="0" cy="0"/>
        </a:xfrm>
      </p:grpSpPr>
      <p:sp>
        <p:nvSpPr>
          <p:cNvPr id="63" name="Shape 6"/>
          <p:cNvSpPr/>
          <p:nvPr/>
        </p:nvSpPr>
        <p:spPr>
          <a:xfrm>
            <a:off x="0" y="0"/>
            <a:ext cx="9144000" cy="1158900"/>
          </a:xfrm>
          <a:prstGeom prst="rect">
            <a:avLst/>
          </a:prstGeom>
          <a:solidFill>
            <a:srgbClr val="F0F3F5"/>
          </a:solidFill>
          <a:ln w="12700">
            <a:miter lim="400000"/>
          </a:ln>
        </p:spPr>
        <p:txBody>
          <a:bodyPr lIns="45719" rIns="45719" anchor="ctr"/>
          <a:lstStyle/>
          <a:p>
            <a:pPr/>
          </a:p>
        </p:txBody>
      </p:sp>
      <p:pic>
        <p:nvPicPr>
          <p:cNvPr id="64" name="Shape 7" descr="Shape 7"/>
          <p:cNvPicPr>
            <a:picLocks noChangeAspect="1"/>
          </p:cNvPicPr>
          <p:nvPr/>
        </p:nvPicPr>
        <p:blipFill>
          <a:blip r:embed="rId2">
            <a:extLst/>
          </a:blip>
          <a:stretch>
            <a:fillRect/>
          </a:stretch>
        </p:blipFill>
        <p:spPr>
          <a:xfrm>
            <a:off x="8585075" y="76200"/>
            <a:ext cx="482726" cy="252901"/>
          </a:xfrm>
          <a:prstGeom prst="rect">
            <a:avLst/>
          </a:prstGeom>
          <a:ln w="12700">
            <a:miter lim="400000"/>
          </a:ln>
        </p:spPr>
      </p:pic>
      <p:sp>
        <p:nvSpPr>
          <p:cNvPr id="65" name="Title Text"/>
          <p:cNvSpPr txBox="1"/>
          <p:nvPr>
            <p:ph type="title"/>
          </p:nvPr>
        </p:nvSpPr>
        <p:spPr>
          <a:xfrm>
            <a:off x="2486349" y="291300"/>
            <a:ext cx="4565101" cy="576300"/>
          </a:xfrm>
          <a:prstGeom prst="rect">
            <a:avLst/>
          </a:prstGeom>
        </p:spPr>
        <p:txBody>
          <a:bodyPr>
            <a:normAutofit fontScale="100000" lnSpcReduction="0"/>
          </a:bodyPr>
          <a:lstStyle/>
          <a:p>
            <a:pPr/>
            <a:r>
              <a:t>Title Text</a:t>
            </a:r>
          </a:p>
        </p:txBody>
      </p:sp>
      <p:sp>
        <p:nvSpPr>
          <p:cNvPr id="66" name="Shape 36"/>
          <p:cNvSpPr/>
          <p:nvPr/>
        </p:nvSpPr>
        <p:spPr>
          <a:xfrm>
            <a:off x="2053582" y="451452"/>
            <a:ext cx="260486" cy="255990"/>
          </a:xfrm>
          <a:custGeom>
            <a:avLst/>
            <a:gdLst/>
            <a:ahLst/>
            <a:cxnLst>
              <a:cxn ang="0">
                <a:pos x="wd2" y="hd2"/>
              </a:cxn>
              <a:cxn ang="5400000">
                <a:pos x="wd2" y="hd2"/>
              </a:cxn>
              <a:cxn ang="10800000">
                <a:pos x="wd2" y="hd2"/>
              </a:cxn>
              <a:cxn ang="16200000">
                <a:pos x="wd2" y="hd2"/>
              </a:cxn>
            </a:cxnLst>
            <a:rect l="0" t="0" r="r" b="b"/>
            <a:pathLst>
              <a:path w="10657" h="15999" fill="norm" stroke="1" extrusionOk="0">
                <a:moveTo>
                  <a:pt x="5328" y="3849"/>
                </a:moveTo>
                <a:cubicBezTo>
                  <a:pt x="7532" y="-5601"/>
                  <a:pt x="16128" y="3849"/>
                  <a:pt x="5328" y="15999"/>
                </a:cubicBezTo>
                <a:cubicBezTo>
                  <a:pt x="-5472" y="3849"/>
                  <a:pt x="3124" y="-5601"/>
                  <a:pt x="5328" y="3849"/>
                </a:cubicBezTo>
                <a:close/>
              </a:path>
            </a:pathLst>
          </a:custGeom>
          <a:solidFill>
            <a:srgbClr val="8E90CA"/>
          </a:solidFill>
          <a:ln w="12700">
            <a:miter lim="400000"/>
          </a:ln>
        </p:spPr>
        <p:txBody>
          <a:bodyPr lIns="45719" rIns="45719" anchor="ctr"/>
          <a:lstStyle/>
          <a:p>
            <a:pP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CAPTION_ONLY">
    <p:spTree>
      <p:nvGrpSpPr>
        <p:cNvPr id="1" name=""/>
        <p:cNvGrpSpPr/>
        <p:nvPr/>
      </p:nvGrpSpPr>
      <p:grpSpPr>
        <a:xfrm>
          <a:off x="0" y="0"/>
          <a:ext cx="0" cy="0"/>
          <a:chOff x="0" y="0"/>
          <a:chExt cx="0" cy="0"/>
        </a:xfrm>
      </p:grpSpPr>
      <p:sp>
        <p:nvSpPr>
          <p:cNvPr id="74" name="Shape 6"/>
          <p:cNvSpPr/>
          <p:nvPr/>
        </p:nvSpPr>
        <p:spPr>
          <a:xfrm>
            <a:off x="0" y="0"/>
            <a:ext cx="9144000" cy="1158900"/>
          </a:xfrm>
          <a:prstGeom prst="rect">
            <a:avLst/>
          </a:prstGeom>
          <a:solidFill>
            <a:srgbClr val="F0F3F5"/>
          </a:solidFill>
          <a:ln w="12700">
            <a:miter lim="400000"/>
          </a:ln>
        </p:spPr>
        <p:txBody>
          <a:bodyPr lIns="45719" rIns="45719" anchor="ctr"/>
          <a:lstStyle/>
          <a:p>
            <a:pPr/>
          </a:p>
        </p:txBody>
      </p:sp>
      <p:pic>
        <p:nvPicPr>
          <p:cNvPr id="75" name="Shape 7" descr="Shape 7"/>
          <p:cNvPicPr>
            <a:picLocks noChangeAspect="1"/>
          </p:cNvPicPr>
          <p:nvPr/>
        </p:nvPicPr>
        <p:blipFill>
          <a:blip r:embed="rId2">
            <a:extLst/>
          </a:blip>
          <a:stretch>
            <a:fillRect/>
          </a:stretch>
        </p:blipFill>
        <p:spPr>
          <a:xfrm>
            <a:off x="8585075" y="76200"/>
            <a:ext cx="482726" cy="252901"/>
          </a:xfrm>
          <a:prstGeom prst="rect">
            <a:avLst/>
          </a:prstGeom>
          <a:ln w="12700">
            <a:miter lim="400000"/>
          </a:ln>
        </p:spPr>
      </p:pic>
      <p:sp>
        <p:nvSpPr>
          <p:cNvPr id="76" name="Body Level One…"/>
          <p:cNvSpPr txBox="1"/>
          <p:nvPr>
            <p:ph type="body" sz="quarter" idx="1"/>
          </p:nvPr>
        </p:nvSpPr>
        <p:spPr>
          <a:xfrm>
            <a:off x="311699" y="4230575"/>
            <a:ext cx="5998802" cy="605101"/>
          </a:xfrm>
          <a:prstGeom prst="rect">
            <a:avLst/>
          </a:prstGeom>
        </p:spPr>
        <p:txBody>
          <a:bodyPr>
            <a:normAutofit fontScale="100000" lnSpcReduction="0"/>
          </a:bodyP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pPr/>
            <a:r>
              <a:t>Body Level One</a:t>
            </a:r>
          </a:p>
          <a:p>
            <a:pPr lvl="1"/>
            <a:r>
              <a:t>Body Level Two</a:t>
            </a:r>
          </a:p>
          <a:p>
            <a:pPr lvl="2"/>
            <a:r>
              <a:t>Body Level Three</a:t>
            </a:r>
          </a:p>
          <a:p>
            <a:pPr lvl="3"/>
            <a:r>
              <a:t>Body Level Four</a:t>
            </a:r>
          </a:p>
          <a:p>
            <a:pPr lvl="4"/>
            <a:r>
              <a:t>Body Level Five</a:t>
            </a:r>
          </a:p>
        </p:txBody>
      </p:sp>
      <p:sp>
        <p:nvSpPr>
          <p:cNvPr id="77" name="Shape 40"/>
          <p:cNvSpPr/>
          <p:nvPr/>
        </p:nvSpPr>
        <p:spPr>
          <a:xfrm>
            <a:off x="2053582" y="451452"/>
            <a:ext cx="260486" cy="255990"/>
          </a:xfrm>
          <a:custGeom>
            <a:avLst/>
            <a:gdLst/>
            <a:ahLst/>
            <a:cxnLst>
              <a:cxn ang="0">
                <a:pos x="wd2" y="hd2"/>
              </a:cxn>
              <a:cxn ang="5400000">
                <a:pos x="wd2" y="hd2"/>
              </a:cxn>
              <a:cxn ang="10800000">
                <a:pos x="wd2" y="hd2"/>
              </a:cxn>
              <a:cxn ang="16200000">
                <a:pos x="wd2" y="hd2"/>
              </a:cxn>
            </a:cxnLst>
            <a:rect l="0" t="0" r="r" b="b"/>
            <a:pathLst>
              <a:path w="10657" h="15999" fill="norm" stroke="1" extrusionOk="0">
                <a:moveTo>
                  <a:pt x="5328" y="3849"/>
                </a:moveTo>
                <a:cubicBezTo>
                  <a:pt x="7532" y="-5601"/>
                  <a:pt x="16128" y="3849"/>
                  <a:pt x="5328" y="15999"/>
                </a:cubicBezTo>
                <a:cubicBezTo>
                  <a:pt x="-5472" y="3849"/>
                  <a:pt x="3124" y="-5601"/>
                  <a:pt x="5328" y="3849"/>
                </a:cubicBezTo>
                <a:close/>
              </a:path>
            </a:pathLst>
          </a:custGeom>
          <a:solidFill>
            <a:srgbClr val="8E90CA"/>
          </a:solidFill>
          <a:ln w="12700">
            <a:miter lim="400000"/>
          </a:ln>
        </p:spPr>
        <p:txBody>
          <a:bodyPr lIns="45719" rIns="45719" anchor="ctr"/>
          <a:lstStyle/>
          <a:p>
            <a:pPr/>
          </a:p>
        </p:txBody>
      </p:sp>
      <p:sp>
        <p:nvSpPr>
          <p:cNvPr id="78" name="Title Text"/>
          <p:cNvSpPr txBox="1"/>
          <p:nvPr>
            <p:ph type="title"/>
          </p:nvPr>
        </p:nvSpPr>
        <p:spPr>
          <a:xfrm>
            <a:off x="2486349" y="291300"/>
            <a:ext cx="4565101" cy="576300"/>
          </a:xfrm>
          <a:prstGeom prst="rect">
            <a:avLst/>
          </a:prstGeom>
        </p:spPr>
        <p:txBody>
          <a:bodyPr>
            <a:normAutofit fontScale="100000" lnSpcReduction="0"/>
          </a:bodyPr>
          <a:lstStyle/>
          <a:p>
            <a:pPr/>
            <a:r>
              <a:t>Title Text</a:t>
            </a:r>
          </a:p>
        </p:txBody>
      </p:sp>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BIG_NUMBER">
    <p:spTree>
      <p:nvGrpSpPr>
        <p:cNvPr id="1" name=""/>
        <p:cNvGrpSpPr/>
        <p:nvPr/>
      </p:nvGrpSpPr>
      <p:grpSpPr>
        <a:xfrm>
          <a:off x="0" y="0"/>
          <a:ext cx="0" cy="0"/>
          <a:chOff x="0" y="0"/>
          <a:chExt cx="0" cy="0"/>
        </a:xfrm>
      </p:grpSpPr>
      <p:sp>
        <p:nvSpPr>
          <p:cNvPr id="86" name="Shape 6"/>
          <p:cNvSpPr/>
          <p:nvPr/>
        </p:nvSpPr>
        <p:spPr>
          <a:xfrm>
            <a:off x="0" y="0"/>
            <a:ext cx="9144000" cy="1158900"/>
          </a:xfrm>
          <a:prstGeom prst="rect">
            <a:avLst/>
          </a:prstGeom>
          <a:solidFill>
            <a:srgbClr val="F0F3F5"/>
          </a:solidFill>
          <a:ln w="12700">
            <a:miter lim="400000"/>
          </a:ln>
        </p:spPr>
        <p:txBody>
          <a:bodyPr lIns="45719" rIns="45719" anchor="ctr"/>
          <a:lstStyle/>
          <a:p>
            <a:pPr/>
          </a:p>
        </p:txBody>
      </p:sp>
      <p:pic>
        <p:nvPicPr>
          <p:cNvPr id="87" name="Shape 7" descr="Shape 7"/>
          <p:cNvPicPr>
            <a:picLocks noChangeAspect="1"/>
          </p:cNvPicPr>
          <p:nvPr/>
        </p:nvPicPr>
        <p:blipFill>
          <a:blip r:embed="rId2">
            <a:extLst/>
          </a:blip>
          <a:stretch>
            <a:fillRect/>
          </a:stretch>
        </p:blipFill>
        <p:spPr>
          <a:xfrm>
            <a:off x="8585075" y="76200"/>
            <a:ext cx="482726" cy="252901"/>
          </a:xfrm>
          <a:prstGeom prst="rect">
            <a:avLst/>
          </a:prstGeom>
          <a:ln w="12700">
            <a:miter lim="400000"/>
          </a:ln>
        </p:spPr>
      </p:pic>
      <p:sp>
        <p:nvSpPr>
          <p:cNvPr id="88" name="Body Level One…"/>
          <p:cNvSpPr txBox="1"/>
          <p:nvPr>
            <p:ph type="body" sz="quarter" idx="1"/>
          </p:nvPr>
        </p:nvSpPr>
        <p:spPr>
          <a:xfrm>
            <a:off x="2235299" y="3878074"/>
            <a:ext cx="4673402" cy="861301"/>
          </a:xfrm>
          <a:prstGeom prst="rect">
            <a:avLst/>
          </a:prstGeom>
        </p:spPr>
        <p:txBody>
          <a:bodyPr>
            <a:normAutofit fontScale="100000" lnSpcReduction="0"/>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89" name="Shape 45"/>
          <p:cNvSpPr/>
          <p:nvPr/>
        </p:nvSpPr>
        <p:spPr>
          <a:xfrm>
            <a:off x="2053582" y="451452"/>
            <a:ext cx="260486" cy="255990"/>
          </a:xfrm>
          <a:custGeom>
            <a:avLst/>
            <a:gdLst/>
            <a:ahLst/>
            <a:cxnLst>
              <a:cxn ang="0">
                <a:pos x="wd2" y="hd2"/>
              </a:cxn>
              <a:cxn ang="5400000">
                <a:pos x="wd2" y="hd2"/>
              </a:cxn>
              <a:cxn ang="10800000">
                <a:pos x="wd2" y="hd2"/>
              </a:cxn>
              <a:cxn ang="16200000">
                <a:pos x="wd2" y="hd2"/>
              </a:cxn>
            </a:cxnLst>
            <a:rect l="0" t="0" r="r" b="b"/>
            <a:pathLst>
              <a:path w="10657" h="15999" fill="norm" stroke="1" extrusionOk="0">
                <a:moveTo>
                  <a:pt x="5328" y="3849"/>
                </a:moveTo>
                <a:cubicBezTo>
                  <a:pt x="7532" y="-5601"/>
                  <a:pt x="16128" y="3849"/>
                  <a:pt x="5328" y="15999"/>
                </a:cubicBezTo>
                <a:cubicBezTo>
                  <a:pt x="-5472" y="3849"/>
                  <a:pt x="3124" y="-5601"/>
                  <a:pt x="5328" y="3849"/>
                </a:cubicBezTo>
                <a:close/>
              </a:path>
            </a:pathLst>
          </a:custGeom>
          <a:solidFill>
            <a:srgbClr val="8E90CA"/>
          </a:solidFill>
          <a:ln w="12700">
            <a:miter lim="400000"/>
          </a:ln>
        </p:spPr>
        <p:txBody>
          <a:bodyPr lIns="45719" rIns="45719" anchor="ctr"/>
          <a:lstStyle/>
          <a:p>
            <a:pPr/>
          </a:p>
        </p:txBody>
      </p:sp>
      <p:sp>
        <p:nvSpPr>
          <p:cNvPr id="90" name="Title Text"/>
          <p:cNvSpPr txBox="1"/>
          <p:nvPr>
            <p:ph type="title"/>
          </p:nvPr>
        </p:nvSpPr>
        <p:spPr>
          <a:xfrm>
            <a:off x="2486349" y="291300"/>
            <a:ext cx="4565101" cy="576300"/>
          </a:xfrm>
          <a:prstGeom prst="rect">
            <a:avLst/>
          </a:prstGeom>
        </p:spPr>
        <p:txBody>
          <a:bodyPr>
            <a:normAutofit fontScale="100000" lnSpcReduction="0"/>
          </a:bodyPr>
          <a:lstStyle/>
          <a:p>
            <a:pPr/>
            <a:r>
              <a:t>Title Text</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LANK_1">
    <p:bg>
      <p:bgPr>
        <a:solidFill>
          <a:srgbClr val="9FC5E8"/>
        </a:solidFill>
      </p:bgPr>
    </p:bg>
    <p:spTree>
      <p:nvGrpSpPr>
        <p:cNvPr id="1" name=""/>
        <p:cNvGrpSpPr/>
        <p:nvPr/>
      </p:nvGrpSpPr>
      <p:grpSpPr>
        <a:xfrm>
          <a:off x="0" y="0"/>
          <a:ext cx="0" cy="0"/>
          <a:chOff x="0" y="0"/>
          <a:chExt cx="0" cy="0"/>
        </a:xfrm>
      </p:grpSpPr>
      <p:sp>
        <p:nvSpPr>
          <p:cNvPr id="105" name="Title Text"/>
          <p:cNvSpPr txBox="1"/>
          <p:nvPr>
            <p:ph type="title"/>
          </p:nvPr>
        </p:nvSpPr>
        <p:spPr>
          <a:xfrm>
            <a:off x="371524" y="3212150"/>
            <a:ext cx="4585801" cy="1655101"/>
          </a:xfrm>
          <a:prstGeom prst="rect">
            <a:avLst/>
          </a:prstGeom>
        </p:spPr>
        <p:txBody>
          <a:bodyPr anchor="b">
            <a:normAutofit fontScale="100000" lnSpcReduction="0"/>
          </a:bodyPr>
          <a:lstStyle>
            <a:lvl1pPr>
              <a:spcBef>
                <a:spcPts val="1200"/>
              </a:spcBef>
              <a:defRPr b="1" sz="2600">
                <a:solidFill>
                  <a:srgbClr val="FFFFFF"/>
                </a:solidFill>
                <a:latin typeface="Merriweather Sans"/>
                <a:ea typeface="Merriweather Sans"/>
                <a:cs typeface="Merriweather Sans"/>
                <a:sym typeface="Merriweather Sans"/>
              </a:defRPr>
            </a:lvl1pPr>
          </a:lstStyle>
          <a:p>
            <a:pPr/>
            <a:r>
              <a:t>Title Text</a:t>
            </a:r>
          </a:p>
        </p:txBody>
      </p:sp>
      <p:sp>
        <p:nvSpPr>
          <p:cNvPr id="106" name="Shape 55"/>
          <p:cNvSpPr/>
          <p:nvPr/>
        </p:nvSpPr>
        <p:spPr>
          <a:xfrm>
            <a:off x="-50" y="0"/>
            <a:ext cx="9144001" cy="1164300"/>
          </a:xfrm>
          <a:prstGeom prst="rect">
            <a:avLst/>
          </a:prstGeom>
          <a:solidFill>
            <a:srgbClr val="9FC5E8"/>
          </a:solidFill>
          <a:ln w="12700">
            <a:miter lim="400000"/>
          </a:ln>
        </p:spPr>
        <p:txBody>
          <a:bodyPr lIns="45719" rIns="45719" anchor="ctr"/>
          <a:lstStyle/>
          <a:p>
            <a:pP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6"/>
          <p:cNvSpPr/>
          <p:nvPr/>
        </p:nvSpPr>
        <p:spPr>
          <a:xfrm>
            <a:off x="0" y="0"/>
            <a:ext cx="9144000" cy="1158900"/>
          </a:xfrm>
          <a:prstGeom prst="rect">
            <a:avLst/>
          </a:prstGeom>
          <a:solidFill>
            <a:srgbClr val="F0F3F5"/>
          </a:solidFill>
          <a:ln w="12700">
            <a:miter lim="400000"/>
          </a:ln>
        </p:spPr>
        <p:txBody>
          <a:bodyPr lIns="45719" rIns="45719" anchor="ctr"/>
          <a:lstStyle/>
          <a:p>
            <a:pPr/>
          </a:p>
        </p:txBody>
      </p:sp>
      <p:pic>
        <p:nvPicPr>
          <p:cNvPr id="3" name="Shape 7" descr="Shape 7"/>
          <p:cNvPicPr>
            <a:picLocks noChangeAspect="1"/>
          </p:cNvPicPr>
          <p:nvPr/>
        </p:nvPicPr>
        <p:blipFill>
          <a:blip r:embed="rId2">
            <a:extLst/>
          </a:blip>
          <a:stretch>
            <a:fillRect/>
          </a:stretch>
        </p:blipFill>
        <p:spPr>
          <a:xfrm>
            <a:off x="8585075" y="76200"/>
            <a:ext cx="482726" cy="252901"/>
          </a:xfrm>
          <a:prstGeom prst="rect">
            <a:avLst/>
          </a:prstGeom>
          <a:ln w="12700">
            <a:miter lim="400000"/>
          </a:ln>
        </p:spPr>
      </p:pic>
      <p:sp>
        <p:nvSpPr>
          <p:cNvPr id="4" name="Shape 50"/>
          <p:cNvSpPr/>
          <p:nvPr/>
        </p:nvSpPr>
        <p:spPr>
          <a:xfrm>
            <a:off x="0" y="0"/>
            <a:ext cx="9144000" cy="1158900"/>
          </a:xfrm>
          <a:prstGeom prst="rect">
            <a:avLst/>
          </a:prstGeom>
          <a:solidFill>
            <a:srgbClr val="FFFFFF"/>
          </a:solidFill>
          <a:ln w="12700">
            <a:miter lim="400000"/>
          </a:ln>
        </p:spPr>
        <p:txBody>
          <a:bodyPr lIns="45719" rIns="45719" anchor="ctr"/>
          <a:lstStyle/>
          <a:p>
            <a:pPr/>
          </a:p>
        </p:txBody>
      </p:sp>
      <p:sp>
        <p:nvSpPr>
          <p:cNvPr id="5" name="Title Text"/>
          <p:cNvSpPr txBox="1"/>
          <p:nvPr>
            <p:ph type="title"/>
          </p:nvPr>
        </p:nvSpPr>
        <p:spPr>
          <a:xfrm>
            <a:off x="457200" y="168616"/>
            <a:ext cx="8229600" cy="93197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lstStyle/>
          <a:p>
            <a:pPr/>
            <a:r>
              <a:t>Title Text</a:t>
            </a:r>
          </a:p>
        </p:txBody>
      </p:sp>
      <p:sp>
        <p:nvSpPr>
          <p:cNvPr id="6" name="Body Level One…"/>
          <p:cNvSpPr txBox="1"/>
          <p:nvPr>
            <p:ph type="body" idx="1"/>
          </p:nvPr>
        </p:nvSpPr>
        <p:spPr>
          <a:xfrm>
            <a:off x="457200" y="1100590"/>
            <a:ext cx="8229600" cy="359359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8684345" y="4692391"/>
            <a:ext cx="336813" cy="335251"/>
          </a:xfrm>
          <a:prstGeom prst="rect">
            <a:avLst/>
          </a:prstGeom>
          <a:ln w="12700">
            <a:miter lim="400000"/>
          </a:ln>
        </p:spPr>
        <p:txBody>
          <a:bodyPr wrap="none" lIns="91424" tIns="91424" rIns="91424" bIns="91424" anchor="ctr">
            <a:spAutoFit/>
          </a:bodyPr>
          <a:lstStyle>
            <a:lvl1pPr algn="r">
              <a:defRPr sz="1000">
                <a:latin typeface="Fira Mono"/>
                <a:ea typeface="Fira Mono"/>
                <a:cs typeface="Fira Mono"/>
                <a:sym typeface="Fira Mono"/>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2100" u="none">
          <a:ln>
            <a:noFill/>
          </a:ln>
          <a:solidFill>
            <a:srgbClr val="515151"/>
          </a:solidFill>
          <a:uFillTx/>
          <a:latin typeface="Montserrat SemiBold"/>
          <a:ea typeface="Montserrat SemiBold"/>
          <a:cs typeface="Montserrat SemiBold"/>
          <a:sym typeface="Montserrat SemiBold"/>
        </a:defRPr>
      </a:lvl1pPr>
      <a:lvl2pPr marL="0" marR="0" indent="0" algn="l" defTabSz="914400" rtl="0" latinLnBrk="0">
        <a:lnSpc>
          <a:spcPct val="100000"/>
        </a:lnSpc>
        <a:spcBef>
          <a:spcPts val="0"/>
        </a:spcBef>
        <a:spcAft>
          <a:spcPts val="0"/>
        </a:spcAft>
        <a:buClrTx/>
        <a:buSzTx/>
        <a:buFontTx/>
        <a:buNone/>
        <a:tabLst/>
        <a:defRPr b="0" baseline="0" cap="none" i="0" spc="0" strike="noStrike" sz="2100" u="none">
          <a:ln>
            <a:noFill/>
          </a:ln>
          <a:solidFill>
            <a:srgbClr val="515151"/>
          </a:solidFill>
          <a:uFillTx/>
          <a:latin typeface="Montserrat SemiBold"/>
          <a:ea typeface="Montserrat SemiBold"/>
          <a:cs typeface="Montserrat SemiBold"/>
          <a:sym typeface="Montserrat SemiBold"/>
        </a:defRPr>
      </a:lvl2pPr>
      <a:lvl3pPr marL="0" marR="0" indent="0" algn="l" defTabSz="914400" rtl="0" latinLnBrk="0">
        <a:lnSpc>
          <a:spcPct val="100000"/>
        </a:lnSpc>
        <a:spcBef>
          <a:spcPts val="0"/>
        </a:spcBef>
        <a:spcAft>
          <a:spcPts val="0"/>
        </a:spcAft>
        <a:buClrTx/>
        <a:buSzTx/>
        <a:buFontTx/>
        <a:buNone/>
        <a:tabLst/>
        <a:defRPr b="0" baseline="0" cap="none" i="0" spc="0" strike="noStrike" sz="2100" u="none">
          <a:ln>
            <a:noFill/>
          </a:ln>
          <a:solidFill>
            <a:srgbClr val="515151"/>
          </a:solidFill>
          <a:uFillTx/>
          <a:latin typeface="Montserrat SemiBold"/>
          <a:ea typeface="Montserrat SemiBold"/>
          <a:cs typeface="Montserrat SemiBold"/>
          <a:sym typeface="Montserrat SemiBold"/>
        </a:defRPr>
      </a:lvl3pPr>
      <a:lvl4pPr marL="0" marR="0" indent="0" algn="l" defTabSz="914400" rtl="0" latinLnBrk="0">
        <a:lnSpc>
          <a:spcPct val="100000"/>
        </a:lnSpc>
        <a:spcBef>
          <a:spcPts val="0"/>
        </a:spcBef>
        <a:spcAft>
          <a:spcPts val="0"/>
        </a:spcAft>
        <a:buClrTx/>
        <a:buSzTx/>
        <a:buFontTx/>
        <a:buNone/>
        <a:tabLst/>
        <a:defRPr b="0" baseline="0" cap="none" i="0" spc="0" strike="noStrike" sz="2100" u="none">
          <a:ln>
            <a:noFill/>
          </a:ln>
          <a:solidFill>
            <a:srgbClr val="515151"/>
          </a:solidFill>
          <a:uFillTx/>
          <a:latin typeface="Montserrat SemiBold"/>
          <a:ea typeface="Montserrat SemiBold"/>
          <a:cs typeface="Montserrat SemiBold"/>
          <a:sym typeface="Montserrat SemiBold"/>
        </a:defRPr>
      </a:lvl4pPr>
      <a:lvl5pPr marL="0" marR="0" indent="0" algn="l" defTabSz="914400" rtl="0" latinLnBrk="0">
        <a:lnSpc>
          <a:spcPct val="100000"/>
        </a:lnSpc>
        <a:spcBef>
          <a:spcPts val="0"/>
        </a:spcBef>
        <a:spcAft>
          <a:spcPts val="0"/>
        </a:spcAft>
        <a:buClrTx/>
        <a:buSzTx/>
        <a:buFontTx/>
        <a:buNone/>
        <a:tabLst/>
        <a:defRPr b="0" baseline="0" cap="none" i="0" spc="0" strike="noStrike" sz="2100" u="none">
          <a:ln>
            <a:noFill/>
          </a:ln>
          <a:solidFill>
            <a:srgbClr val="515151"/>
          </a:solidFill>
          <a:uFillTx/>
          <a:latin typeface="Montserrat SemiBold"/>
          <a:ea typeface="Montserrat SemiBold"/>
          <a:cs typeface="Montserrat SemiBold"/>
          <a:sym typeface="Montserrat SemiBold"/>
        </a:defRPr>
      </a:lvl5pPr>
      <a:lvl6pPr marL="0" marR="0" indent="0" algn="l" defTabSz="914400" rtl="0" latinLnBrk="0">
        <a:lnSpc>
          <a:spcPct val="100000"/>
        </a:lnSpc>
        <a:spcBef>
          <a:spcPts val="0"/>
        </a:spcBef>
        <a:spcAft>
          <a:spcPts val="0"/>
        </a:spcAft>
        <a:buClrTx/>
        <a:buSzTx/>
        <a:buFontTx/>
        <a:buNone/>
        <a:tabLst/>
        <a:defRPr b="0" baseline="0" cap="none" i="0" spc="0" strike="noStrike" sz="2100" u="none">
          <a:ln>
            <a:noFill/>
          </a:ln>
          <a:solidFill>
            <a:srgbClr val="515151"/>
          </a:solidFill>
          <a:uFillTx/>
          <a:latin typeface="Montserrat SemiBold"/>
          <a:ea typeface="Montserrat SemiBold"/>
          <a:cs typeface="Montserrat SemiBold"/>
          <a:sym typeface="Montserrat SemiBold"/>
        </a:defRPr>
      </a:lvl6pPr>
      <a:lvl7pPr marL="0" marR="0" indent="0" algn="l" defTabSz="914400" rtl="0" latinLnBrk="0">
        <a:lnSpc>
          <a:spcPct val="100000"/>
        </a:lnSpc>
        <a:spcBef>
          <a:spcPts val="0"/>
        </a:spcBef>
        <a:spcAft>
          <a:spcPts val="0"/>
        </a:spcAft>
        <a:buClrTx/>
        <a:buSzTx/>
        <a:buFontTx/>
        <a:buNone/>
        <a:tabLst/>
        <a:defRPr b="0" baseline="0" cap="none" i="0" spc="0" strike="noStrike" sz="2100" u="none">
          <a:ln>
            <a:noFill/>
          </a:ln>
          <a:solidFill>
            <a:srgbClr val="515151"/>
          </a:solidFill>
          <a:uFillTx/>
          <a:latin typeface="Montserrat SemiBold"/>
          <a:ea typeface="Montserrat SemiBold"/>
          <a:cs typeface="Montserrat SemiBold"/>
          <a:sym typeface="Montserrat SemiBold"/>
        </a:defRPr>
      </a:lvl7pPr>
      <a:lvl8pPr marL="0" marR="0" indent="0" algn="l" defTabSz="914400" rtl="0" latinLnBrk="0">
        <a:lnSpc>
          <a:spcPct val="100000"/>
        </a:lnSpc>
        <a:spcBef>
          <a:spcPts val="0"/>
        </a:spcBef>
        <a:spcAft>
          <a:spcPts val="0"/>
        </a:spcAft>
        <a:buClrTx/>
        <a:buSzTx/>
        <a:buFontTx/>
        <a:buNone/>
        <a:tabLst/>
        <a:defRPr b="0" baseline="0" cap="none" i="0" spc="0" strike="noStrike" sz="2100" u="none">
          <a:ln>
            <a:noFill/>
          </a:ln>
          <a:solidFill>
            <a:srgbClr val="515151"/>
          </a:solidFill>
          <a:uFillTx/>
          <a:latin typeface="Montserrat SemiBold"/>
          <a:ea typeface="Montserrat SemiBold"/>
          <a:cs typeface="Montserrat SemiBold"/>
          <a:sym typeface="Montserrat SemiBold"/>
        </a:defRPr>
      </a:lvl8pPr>
      <a:lvl9pPr marL="0" marR="0" indent="0" algn="l" defTabSz="914400" rtl="0" latinLnBrk="0">
        <a:lnSpc>
          <a:spcPct val="100000"/>
        </a:lnSpc>
        <a:spcBef>
          <a:spcPts val="0"/>
        </a:spcBef>
        <a:spcAft>
          <a:spcPts val="0"/>
        </a:spcAft>
        <a:buClrTx/>
        <a:buSzTx/>
        <a:buFontTx/>
        <a:buNone/>
        <a:tabLst/>
        <a:defRPr b="0" baseline="0" cap="none" i="0" spc="0" strike="noStrike" sz="2100" u="none">
          <a:ln>
            <a:noFill/>
          </a:ln>
          <a:solidFill>
            <a:srgbClr val="515151"/>
          </a:solidFill>
          <a:uFillTx/>
          <a:latin typeface="Montserrat SemiBold"/>
          <a:ea typeface="Montserrat SemiBold"/>
          <a:cs typeface="Montserrat SemiBold"/>
          <a:sym typeface="Montserrat SemiBold"/>
        </a:defRPr>
      </a:lvl9pPr>
    </p:titleStyle>
    <p:bodyStyle>
      <a:lvl1pPr marL="457200" marR="0" indent="-323850" algn="l" defTabSz="914400" rtl="0" latinLnBrk="0">
        <a:lnSpc>
          <a:spcPct val="150000"/>
        </a:lnSpc>
        <a:spcBef>
          <a:spcPts val="0"/>
        </a:spcBef>
        <a:spcAft>
          <a:spcPts val="0"/>
        </a:spcAft>
        <a:buClr>
          <a:srgbClr val="434343"/>
        </a:buClr>
        <a:buSzPts val="1500"/>
        <a:buFont typeface="Helvetica"/>
        <a:buChar char="●"/>
        <a:tabLst/>
        <a:defRPr b="0" baseline="0" cap="none" i="0" spc="0" strike="noStrike" sz="1500" u="none">
          <a:ln>
            <a:noFill/>
          </a:ln>
          <a:solidFill>
            <a:srgbClr val="434343"/>
          </a:solidFill>
          <a:uFillTx/>
          <a:latin typeface="Montserrat"/>
          <a:ea typeface="Montserrat"/>
          <a:cs typeface="Montserrat"/>
          <a:sym typeface="Montserrat"/>
        </a:defRPr>
      </a:lvl1pPr>
      <a:lvl2pPr marL="1022927" marR="0" indent="-406977" algn="l" defTabSz="914400" rtl="0" latinLnBrk="0">
        <a:lnSpc>
          <a:spcPct val="150000"/>
        </a:lnSpc>
        <a:spcBef>
          <a:spcPts val="0"/>
        </a:spcBef>
        <a:spcAft>
          <a:spcPts val="0"/>
        </a:spcAft>
        <a:buClr>
          <a:srgbClr val="434343"/>
        </a:buClr>
        <a:buSzPts val="1500"/>
        <a:buFont typeface="Helvetica"/>
        <a:buChar char="○"/>
        <a:tabLst/>
        <a:defRPr b="0" baseline="0" cap="none" i="0" spc="0" strike="noStrike" sz="1500" u="none">
          <a:ln>
            <a:noFill/>
          </a:ln>
          <a:solidFill>
            <a:srgbClr val="434343"/>
          </a:solidFill>
          <a:uFillTx/>
          <a:latin typeface="Montserrat"/>
          <a:ea typeface="Montserrat"/>
          <a:cs typeface="Montserrat"/>
          <a:sym typeface="Montserrat"/>
        </a:defRPr>
      </a:lvl2pPr>
      <a:lvl3pPr marL="1480127" marR="0" indent="-406977" algn="l" defTabSz="914400" rtl="0" latinLnBrk="0">
        <a:lnSpc>
          <a:spcPct val="150000"/>
        </a:lnSpc>
        <a:spcBef>
          <a:spcPts val="0"/>
        </a:spcBef>
        <a:spcAft>
          <a:spcPts val="0"/>
        </a:spcAft>
        <a:buClr>
          <a:srgbClr val="434343"/>
        </a:buClr>
        <a:buSzPts val="1500"/>
        <a:buFont typeface="Helvetica"/>
        <a:buChar char="■"/>
        <a:tabLst/>
        <a:defRPr b="0" baseline="0" cap="none" i="0" spc="0" strike="noStrike" sz="1500" u="none">
          <a:ln>
            <a:noFill/>
          </a:ln>
          <a:solidFill>
            <a:srgbClr val="434343"/>
          </a:solidFill>
          <a:uFillTx/>
          <a:latin typeface="Montserrat"/>
          <a:ea typeface="Montserrat"/>
          <a:cs typeface="Montserrat"/>
          <a:sym typeface="Montserrat"/>
        </a:defRPr>
      </a:lvl3pPr>
      <a:lvl4pPr marL="1937327" marR="0" indent="-406977" algn="l" defTabSz="914400" rtl="0" latinLnBrk="0">
        <a:lnSpc>
          <a:spcPct val="150000"/>
        </a:lnSpc>
        <a:spcBef>
          <a:spcPts val="0"/>
        </a:spcBef>
        <a:spcAft>
          <a:spcPts val="0"/>
        </a:spcAft>
        <a:buClr>
          <a:srgbClr val="434343"/>
        </a:buClr>
        <a:buSzPts val="1500"/>
        <a:buFont typeface="Helvetica"/>
        <a:buChar char="●"/>
        <a:tabLst/>
        <a:defRPr b="0" baseline="0" cap="none" i="0" spc="0" strike="noStrike" sz="1500" u="none">
          <a:ln>
            <a:noFill/>
          </a:ln>
          <a:solidFill>
            <a:srgbClr val="434343"/>
          </a:solidFill>
          <a:uFillTx/>
          <a:latin typeface="Montserrat"/>
          <a:ea typeface="Montserrat"/>
          <a:cs typeface="Montserrat"/>
          <a:sym typeface="Montserrat"/>
        </a:defRPr>
      </a:lvl4pPr>
      <a:lvl5pPr marL="2394527" marR="0" indent="-406977" algn="l" defTabSz="914400" rtl="0" latinLnBrk="0">
        <a:lnSpc>
          <a:spcPct val="150000"/>
        </a:lnSpc>
        <a:spcBef>
          <a:spcPts val="0"/>
        </a:spcBef>
        <a:spcAft>
          <a:spcPts val="0"/>
        </a:spcAft>
        <a:buClr>
          <a:srgbClr val="434343"/>
        </a:buClr>
        <a:buSzPts val="1500"/>
        <a:buFont typeface="Helvetica"/>
        <a:buChar char="○"/>
        <a:tabLst/>
        <a:defRPr b="0" baseline="0" cap="none" i="0" spc="0" strike="noStrike" sz="1500" u="none">
          <a:ln>
            <a:noFill/>
          </a:ln>
          <a:solidFill>
            <a:srgbClr val="434343"/>
          </a:solidFill>
          <a:uFillTx/>
          <a:latin typeface="Montserrat"/>
          <a:ea typeface="Montserrat"/>
          <a:cs typeface="Montserrat"/>
          <a:sym typeface="Montserrat"/>
        </a:defRPr>
      </a:lvl5pPr>
      <a:lvl6pPr marL="2851727" marR="0" indent="-406977" algn="l" defTabSz="914400" rtl="0" latinLnBrk="0">
        <a:lnSpc>
          <a:spcPct val="150000"/>
        </a:lnSpc>
        <a:spcBef>
          <a:spcPts val="0"/>
        </a:spcBef>
        <a:spcAft>
          <a:spcPts val="0"/>
        </a:spcAft>
        <a:buClr>
          <a:srgbClr val="434343"/>
        </a:buClr>
        <a:buSzPts val="1500"/>
        <a:buFont typeface="Helvetica"/>
        <a:buChar char="■"/>
        <a:tabLst/>
        <a:defRPr b="0" baseline="0" cap="none" i="0" spc="0" strike="noStrike" sz="1500" u="none">
          <a:ln>
            <a:noFill/>
          </a:ln>
          <a:solidFill>
            <a:srgbClr val="434343"/>
          </a:solidFill>
          <a:uFillTx/>
          <a:latin typeface="Montserrat"/>
          <a:ea typeface="Montserrat"/>
          <a:cs typeface="Montserrat"/>
          <a:sym typeface="Montserrat"/>
        </a:defRPr>
      </a:lvl6pPr>
      <a:lvl7pPr marL="3308927" marR="0" indent="-406977" algn="l" defTabSz="914400" rtl="0" latinLnBrk="0">
        <a:lnSpc>
          <a:spcPct val="150000"/>
        </a:lnSpc>
        <a:spcBef>
          <a:spcPts val="0"/>
        </a:spcBef>
        <a:spcAft>
          <a:spcPts val="0"/>
        </a:spcAft>
        <a:buClr>
          <a:srgbClr val="434343"/>
        </a:buClr>
        <a:buSzPts val="1500"/>
        <a:buFont typeface="Helvetica"/>
        <a:buChar char="●"/>
        <a:tabLst/>
        <a:defRPr b="0" baseline="0" cap="none" i="0" spc="0" strike="noStrike" sz="1500" u="none">
          <a:ln>
            <a:noFill/>
          </a:ln>
          <a:solidFill>
            <a:srgbClr val="434343"/>
          </a:solidFill>
          <a:uFillTx/>
          <a:latin typeface="Montserrat"/>
          <a:ea typeface="Montserrat"/>
          <a:cs typeface="Montserrat"/>
          <a:sym typeface="Montserrat"/>
        </a:defRPr>
      </a:lvl7pPr>
      <a:lvl8pPr marL="3766127" marR="0" indent="-406977" algn="l" defTabSz="914400" rtl="0" latinLnBrk="0">
        <a:lnSpc>
          <a:spcPct val="150000"/>
        </a:lnSpc>
        <a:spcBef>
          <a:spcPts val="0"/>
        </a:spcBef>
        <a:spcAft>
          <a:spcPts val="0"/>
        </a:spcAft>
        <a:buClr>
          <a:srgbClr val="434343"/>
        </a:buClr>
        <a:buSzPts val="1500"/>
        <a:buFont typeface="Helvetica"/>
        <a:buChar char="○"/>
        <a:tabLst/>
        <a:defRPr b="0" baseline="0" cap="none" i="0" spc="0" strike="noStrike" sz="1500" u="none">
          <a:ln>
            <a:noFill/>
          </a:ln>
          <a:solidFill>
            <a:srgbClr val="434343"/>
          </a:solidFill>
          <a:uFillTx/>
          <a:latin typeface="Montserrat"/>
          <a:ea typeface="Montserrat"/>
          <a:cs typeface="Montserrat"/>
          <a:sym typeface="Montserrat"/>
        </a:defRPr>
      </a:lvl8pPr>
      <a:lvl9pPr marL="4223327" marR="0" indent="-406977" algn="l" defTabSz="914400" rtl="0" latinLnBrk="0">
        <a:lnSpc>
          <a:spcPct val="150000"/>
        </a:lnSpc>
        <a:spcBef>
          <a:spcPts val="0"/>
        </a:spcBef>
        <a:spcAft>
          <a:spcPts val="0"/>
        </a:spcAft>
        <a:buClr>
          <a:srgbClr val="434343"/>
        </a:buClr>
        <a:buSzPts val="1500"/>
        <a:buFont typeface="Helvetica"/>
        <a:buChar char="■"/>
        <a:tabLst/>
        <a:defRPr b="0" baseline="0" cap="none" i="0" spc="0" strike="noStrike" sz="1500" u="none">
          <a:ln>
            <a:noFill/>
          </a:ln>
          <a:solidFill>
            <a:srgbClr val="434343"/>
          </a:solidFill>
          <a:uFillTx/>
          <a:latin typeface="Montserrat"/>
          <a:ea typeface="Montserrat"/>
          <a:cs typeface="Montserrat"/>
          <a:sym typeface="Montserra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Fira Mono"/>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Fira Mono"/>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Fira Mono"/>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Fira Mono"/>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Fira Mono"/>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Fira Mono"/>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Fira Mono"/>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Fira Mono"/>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Fira Mo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png"/><Relationship Id="rId3" Type="http://schemas.openxmlformats.org/officeDocument/2006/relationships/hyperlink" Target="https://www.getkisi.com/contact-us" TargetMode="External"/><Relationship Id="rId4"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6" name="Shape 60" descr="Shape 60"/>
          <p:cNvPicPr>
            <a:picLocks noChangeAspect="1"/>
          </p:cNvPicPr>
          <p:nvPr/>
        </p:nvPicPr>
        <p:blipFill>
          <a:blip r:embed="rId2">
            <a:extLst/>
          </a:blip>
          <a:stretch>
            <a:fillRect/>
          </a:stretch>
        </p:blipFill>
        <p:spPr>
          <a:xfrm>
            <a:off x="0" y="294684"/>
            <a:ext cx="9144000" cy="4140917"/>
          </a:xfrm>
          <a:prstGeom prst="rect">
            <a:avLst/>
          </a:prstGeom>
          <a:ln w="12700">
            <a:miter lim="400000"/>
          </a:ln>
        </p:spPr>
      </p:pic>
      <p:sp>
        <p:nvSpPr>
          <p:cNvPr id="117" name="Shape 61"/>
          <p:cNvSpPr/>
          <p:nvPr/>
        </p:nvSpPr>
        <p:spPr>
          <a:xfrm>
            <a:off x="-5401" y="4642199"/>
            <a:ext cx="9154802" cy="546001"/>
          </a:xfrm>
          <a:prstGeom prst="rect">
            <a:avLst/>
          </a:prstGeom>
          <a:solidFill>
            <a:srgbClr val="9FC5E8"/>
          </a:solidFill>
          <a:ln w="12700">
            <a:miter lim="400000"/>
          </a:ln>
        </p:spPr>
        <p:txBody>
          <a:bodyPr lIns="45719" rIns="45719" anchor="ctr"/>
          <a:lstStyle/>
          <a:p>
            <a:pPr/>
          </a:p>
        </p:txBody>
      </p:sp>
      <p:sp>
        <p:nvSpPr>
          <p:cNvPr id="118" name="Shape 62"/>
          <p:cNvSpPr txBox="1"/>
          <p:nvPr/>
        </p:nvSpPr>
        <p:spPr>
          <a:xfrm>
            <a:off x="1047750" y="4067915"/>
            <a:ext cx="7048500" cy="58000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lvl1pPr algn="ctr">
              <a:spcBef>
                <a:spcPts val="1200"/>
              </a:spcBef>
              <a:defRPr sz="2600">
                <a:solidFill>
                  <a:srgbClr val="999999"/>
                </a:solidFill>
                <a:latin typeface="Helvetica Neue Bold Condensed"/>
                <a:ea typeface="Helvetica Neue Bold Condensed"/>
                <a:cs typeface="Helvetica Neue Bold Condensed"/>
                <a:sym typeface="Helvetica Neue Bold Condensed"/>
              </a:defRPr>
            </a:lvl1pPr>
          </a:lstStyle>
          <a:p>
            <a:pPr/>
            <a:r>
              <a:t>Guide to Access Control Systems</a:t>
            </a:r>
          </a:p>
        </p:txBody>
      </p:sp>
      <p:pic>
        <p:nvPicPr>
          <p:cNvPr id="119" name="Shape 63" descr="Shape 63"/>
          <p:cNvPicPr>
            <a:picLocks noChangeAspect="1"/>
          </p:cNvPicPr>
          <p:nvPr/>
        </p:nvPicPr>
        <p:blipFill>
          <a:blip r:embed="rId3">
            <a:extLst/>
          </a:blip>
          <a:stretch>
            <a:fillRect/>
          </a:stretch>
        </p:blipFill>
        <p:spPr>
          <a:xfrm>
            <a:off x="8096249" y="175074"/>
            <a:ext cx="781826" cy="4099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187"/>
          <p:cNvSpPr/>
          <p:nvPr/>
        </p:nvSpPr>
        <p:spPr>
          <a:xfrm>
            <a:off x="0" y="-1"/>
            <a:ext cx="9144000" cy="1020002"/>
          </a:xfrm>
          <a:prstGeom prst="rect">
            <a:avLst/>
          </a:prstGeom>
          <a:solidFill>
            <a:srgbClr val="9FC5E8"/>
          </a:solidFill>
          <a:ln w="12700">
            <a:miter lim="400000"/>
          </a:ln>
        </p:spPr>
        <p:txBody>
          <a:bodyPr lIns="45719" rIns="45719" anchor="ctr"/>
          <a:lstStyle/>
          <a:p>
            <a:pPr/>
          </a:p>
        </p:txBody>
      </p:sp>
      <p:pic>
        <p:nvPicPr>
          <p:cNvPr id="220" name="Shape 188" descr="Shape 188"/>
          <p:cNvPicPr>
            <a:picLocks noChangeAspect="1"/>
          </p:cNvPicPr>
          <p:nvPr/>
        </p:nvPicPr>
        <p:blipFill>
          <a:blip r:embed="rId2">
            <a:extLst/>
          </a:blip>
          <a:stretch>
            <a:fillRect/>
          </a:stretch>
        </p:blipFill>
        <p:spPr>
          <a:xfrm>
            <a:off x="719985" y="1319720"/>
            <a:ext cx="2060932" cy="2176337"/>
          </a:xfrm>
          <a:prstGeom prst="rect">
            <a:avLst/>
          </a:prstGeom>
          <a:ln w="12700">
            <a:miter lim="400000"/>
          </a:ln>
        </p:spPr>
      </p:pic>
      <p:pic>
        <p:nvPicPr>
          <p:cNvPr id="221" name="Shape 189" descr="Shape 189"/>
          <p:cNvPicPr>
            <a:picLocks noChangeAspect="1"/>
          </p:cNvPicPr>
          <p:nvPr/>
        </p:nvPicPr>
        <p:blipFill>
          <a:blip r:embed="rId3">
            <a:extLst/>
          </a:blip>
          <a:stretch>
            <a:fillRect/>
          </a:stretch>
        </p:blipFill>
        <p:spPr>
          <a:xfrm>
            <a:off x="3723716" y="1342707"/>
            <a:ext cx="2306124" cy="2130362"/>
          </a:xfrm>
          <a:prstGeom prst="rect">
            <a:avLst/>
          </a:prstGeom>
          <a:ln w="12700">
            <a:miter lim="400000"/>
          </a:ln>
        </p:spPr>
      </p:pic>
      <p:sp>
        <p:nvSpPr>
          <p:cNvPr id="222" name="Shape 190"/>
          <p:cNvSpPr txBox="1"/>
          <p:nvPr>
            <p:ph type="body" sz="quarter" idx="4294967295"/>
          </p:nvPr>
        </p:nvSpPr>
        <p:spPr>
          <a:xfrm>
            <a:off x="300400" y="3954119"/>
            <a:ext cx="2900102" cy="1007068"/>
          </a:xfrm>
          <a:prstGeom prst="rect">
            <a:avLst/>
          </a:prstGeom>
        </p:spPr>
        <p:txBody>
          <a:bodyPr anchor="t">
            <a:normAutofit fontScale="100000" lnSpcReduction="0"/>
          </a:bodyPr>
          <a:lstStyle/>
          <a:p>
            <a:pPr marL="0" indent="0" algn="ctr">
              <a:lnSpc>
                <a:spcPct val="100000"/>
              </a:lnSpc>
              <a:buSzTx/>
              <a:buNone/>
              <a:defRPr sz="1600">
                <a:latin typeface="Helvetica Neue Bold Condensed"/>
                <a:ea typeface="Helvetica Neue Bold Condensed"/>
                <a:cs typeface="Helvetica Neue Bold Condensed"/>
                <a:sym typeface="Helvetica Neue Bold Condensed"/>
              </a:defRPr>
            </a:pPr>
            <a:r>
              <a:t>Deploy Proof of Concept (POC)</a:t>
            </a:r>
          </a:p>
          <a:p>
            <a:pPr marL="0" indent="0" algn="ctr">
              <a:lnSpc>
                <a:spcPct val="100000"/>
              </a:lnSpc>
              <a:buSzTx/>
              <a:buNone/>
              <a:defRPr sz="1200">
                <a:latin typeface="Helvetica Neue Light"/>
                <a:ea typeface="Helvetica Neue Light"/>
                <a:cs typeface="Helvetica Neue Light"/>
                <a:sym typeface="Helvetica Neue Light"/>
              </a:defRPr>
            </a:pPr>
            <a:r>
              <a:t>Technology validation</a:t>
            </a:r>
          </a:p>
          <a:p>
            <a:pPr marL="0" indent="0" algn="ctr">
              <a:lnSpc>
                <a:spcPct val="100000"/>
              </a:lnSpc>
              <a:buSzTx/>
              <a:buNone/>
              <a:defRPr sz="1200">
                <a:latin typeface="Helvetica Neue Light"/>
                <a:ea typeface="Helvetica Neue Light"/>
                <a:cs typeface="Helvetica Neue Light"/>
                <a:sym typeface="Helvetica Neue Light"/>
              </a:defRPr>
            </a:pPr>
            <a:r>
              <a:t>Management approval</a:t>
            </a:r>
          </a:p>
          <a:p>
            <a:pPr marL="0" indent="0" algn="ctr">
              <a:lnSpc>
                <a:spcPct val="100000"/>
              </a:lnSpc>
              <a:buSzTx/>
              <a:buNone/>
              <a:defRPr sz="1200">
                <a:latin typeface="Helvetica Neue Light"/>
                <a:ea typeface="Helvetica Neue Light"/>
                <a:cs typeface="Helvetica Neue Light"/>
                <a:sym typeface="Helvetica Neue Light"/>
              </a:defRPr>
            </a:pPr>
            <a:r>
              <a:t>Employee testing</a:t>
            </a:r>
          </a:p>
        </p:txBody>
      </p:sp>
      <p:sp>
        <p:nvSpPr>
          <p:cNvPr id="223" name="Shape 191"/>
          <p:cNvSpPr txBox="1"/>
          <p:nvPr/>
        </p:nvSpPr>
        <p:spPr>
          <a:xfrm>
            <a:off x="3430199" y="3954119"/>
            <a:ext cx="2283601" cy="100710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lgn="ctr">
              <a:defRPr sz="1600">
                <a:solidFill>
                  <a:srgbClr val="434343"/>
                </a:solidFill>
                <a:latin typeface="Helvetica Neue Bold Condensed"/>
                <a:ea typeface="Helvetica Neue Bold Condensed"/>
                <a:cs typeface="Helvetica Neue Bold Condensed"/>
                <a:sym typeface="Helvetica Neue Bold Condensed"/>
              </a:defRPr>
            </a:pPr>
            <a:r>
              <a:t>Calculate Unit Cost</a:t>
            </a:r>
          </a:p>
          <a:p>
            <a:pPr algn="ctr">
              <a:defRPr sz="1200">
                <a:solidFill>
                  <a:srgbClr val="434343"/>
                </a:solidFill>
                <a:latin typeface="Helvetica Neue Light"/>
                <a:ea typeface="Helvetica Neue Light"/>
                <a:cs typeface="Helvetica Neue Light"/>
                <a:sym typeface="Helvetica Neue Light"/>
              </a:defRPr>
            </a:pPr>
            <a:r>
              <a:t>Kisi hardware incl license</a:t>
            </a:r>
          </a:p>
          <a:p>
            <a:pPr algn="ctr">
              <a:defRPr sz="1200">
                <a:solidFill>
                  <a:srgbClr val="434343"/>
                </a:solidFill>
                <a:latin typeface="Helvetica Neue Light"/>
                <a:ea typeface="Helvetica Neue Light"/>
                <a:cs typeface="Helvetica Neue Light"/>
                <a:sym typeface="Helvetica Neue Light"/>
              </a:defRPr>
            </a:pPr>
            <a:r>
              <a:t>Installation price, schedule site inspection</a:t>
            </a:r>
          </a:p>
        </p:txBody>
      </p:sp>
      <p:sp>
        <p:nvSpPr>
          <p:cNvPr id="224" name="Shape 192"/>
          <p:cNvSpPr txBox="1"/>
          <p:nvPr/>
        </p:nvSpPr>
        <p:spPr>
          <a:xfrm>
            <a:off x="6300955" y="3954119"/>
            <a:ext cx="2185201" cy="100706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lgn="ctr">
              <a:defRPr sz="1600">
                <a:solidFill>
                  <a:srgbClr val="434343"/>
                </a:solidFill>
                <a:latin typeface="Helvetica Neue Bold Condensed"/>
                <a:ea typeface="Helvetica Neue Bold Condensed"/>
                <a:cs typeface="Helvetica Neue Bold Condensed"/>
                <a:sym typeface="Helvetica Neue Bold Condensed"/>
              </a:defRPr>
            </a:pPr>
            <a:r>
              <a:t>Project Plan</a:t>
            </a:r>
          </a:p>
          <a:p>
            <a:pPr algn="ctr">
              <a:defRPr sz="1200">
                <a:solidFill>
                  <a:srgbClr val="434343"/>
                </a:solidFill>
                <a:latin typeface="Helvetica Neue Light"/>
                <a:ea typeface="Helvetica Neue Light"/>
                <a:cs typeface="Helvetica Neue Light"/>
                <a:sym typeface="Helvetica Neue Light"/>
              </a:defRPr>
            </a:pPr>
            <a:r>
              <a:t>Timeline</a:t>
            </a:r>
          </a:p>
          <a:p>
            <a:pPr algn="ctr">
              <a:defRPr sz="1200">
                <a:solidFill>
                  <a:srgbClr val="434343"/>
                </a:solidFill>
                <a:latin typeface="Helvetica Neue Light"/>
                <a:ea typeface="Helvetica Neue Light"/>
                <a:cs typeface="Helvetica Neue Light"/>
                <a:sym typeface="Helvetica Neue Light"/>
              </a:defRPr>
            </a:pPr>
            <a:r>
              <a:t>Involved contacts</a:t>
            </a:r>
          </a:p>
          <a:p>
            <a:pPr algn="ctr">
              <a:defRPr sz="1200">
                <a:solidFill>
                  <a:srgbClr val="434343"/>
                </a:solidFill>
                <a:latin typeface="Helvetica Neue Light"/>
                <a:ea typeface="Helvetica Neue Light"/>
                <a:cs typeface="Helvetica Neue Light"/>
                <a:sym typeface="Helvetica Neue Light"/>
              </a:defRPr>
            </a:pPr>
            <a:r>
              <a:t>Door schedule</a:t>
            </a:r>
          </a:p>
        </p:txBody>
      </p:sp>
      <p:pic>
        <p:nvPicPr>
          <p:cNvPr id="225" name="Shape 193" descr="Shape 193"/>
          <p:cNvPicPr>
            <a:picLocks noChangeAspect="1"/>
          </p:cNvPicPr>
          <p:nvPr/>
        </p:nvPicPr>
        <p:blipFill>
          <a:blip r:embed="rId4">
            <a:extLst/>
          </a:blip>
          <a:stretch>
            <a:fillRect/>
          </a:stretch>
        </p:blipFill>
        <p:spPr>
          <a:xfrm>
            <a:off x="6363098" y="1377462"/>
            <a:ext cx="2060916" cy="2060850"/>
          </a:xfrm>
          <a:prstGeom prst="rect">
            <a:avLst/>
          </a:prstGeom>
          <a:ln w="12700">
            <a:miter lim="400000"/>
          </a:ln>
        </p:spPr>
      </p:pic>
      <p:sp>
        <p:nvSpPr>
          <p:cNvPr id="226" name="Shape 194"/>
          <p:cNvSpPr txBox="1"/>
          <p:nvPr/>
        </p:nvSpPr>
        <p:spPr>
          <a:xfrm>
            <a:off x="1565650" y="3519499"/>
            <a:ext cx="369601" cy="462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defRPr b="1" sz="1800">
                <a:solidFill>
                  <a:srgbClr val="9FC5E8"/>
                </a:solidFill>
                <a:latin typeface="Montserrat"/>
                <a:ea typeface="Montserrat"/>
                <a:cs typeface="Montserrat"/>
                <a:sym typeface="Montserrat"/>
              </a:defRPr>
            </a:lvl1pPr>
          </a:lstStyle>
          <a:p>
            <a:pPr/>
            <a:r>
              <a:t>1</a:t>
            </a:r>
          </a:p>
        </p:txBody>
      </p:sp>
      <p:sp>
        <p:nvSpPr>
          <p:cNvPr id="227" name="Shape 195"/>
          <p:cNvSpPr txBox="1"/>
          <p:nvPr/>
        </p:nvSpPr>
        <p:spPr>
          <a:xfrm>
            <a:off x="4387188" y="3539899"/>
            <a:ext cx="369601" cy="462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defRPr b="1" sz="1800">
                <a:solidFill>
                  <a:srgbClr val="9FC5E8"/>
                </a:solidFill>
                <a:latin typeface="Montserrat"/>
                <a:ea typeface="Montserrat"/>
                <a:cs typeface="Montserrat"/>
                <a:sym typeface="Montserrat"/>
              </a:defRPr>
            </a:lvl1pPr>
          </a:lstStyle>
          <a:p>
            <a:pPr/>
            <a:r>
              <a:t>2</a:t>
            </a:r>
          </a:p>
        </p:txBody>
      </p:sp>
      <p:sp>
        <p:nvSpPr>
          <p:cNvPr id="228" name="Shape 196"/>
          <p:cNvSpPr txBox="1"/>
          <p:nvPr/>
        </p:nvSpPr>
        <p:spPr>
          <a:xfrm>
            <a:off x="7208774" y="3519499"/>
            <a:ext cx="369601" cy="462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b="1" sz="1800">
                <a:solidFill>
                  <a:srgbClr val="9FC5E8"/>
                </a:solidFill>
                <a:latin typeface="Montserrat"/>
                <a:ea typeface="Montserrat"/>
                <a:cs typeface="Montserrat"/>
                <a:sym typeface="Montserrat"/>
              </a:defRPr>
            </a:lvl1pPr>
          </a:lstStyle>
          <a:p>
            <a:pPr/>
            <a:r>
              <a:t>3</a:t>
            </a:r>
          </a:p>
        </p:txBody>
      </p:sp>
      <p:pic>
        <p:nvPicPr>
          <p:cNvPr id="229" name="Shape 197" descr="Shape 197"/>
          <p:cNvPicPr>
            <a:picLocks noChangeAspect="1"/>
          </p:cNvPicPr>
          <p:nvPr/>
        </p:nvPicPr>
        <p:blipFill>
          <a:blip r:embed="rId5">
            <a:extLst/>
          </a:blip>
          <a:stretch>
            <a:fillRect/>
          </a:stretch>
        </p:blipFill>
        <p:spPr>
          <a:xfrm>
            <a:off x="8348674" y="4675449"/>
            <a:ext cx="601276" cy="315301"/>
          </a:xfrm>
          <a:prstGeom prst="rect">
            <a:avLst/>
          </a:prstGeom>
          <a:ln w="12700">
            <a:miter lim="400000"/>
          </a:ln>
        </p:spPr>
      </p:pic>
      <p:sp>
        <p:nvSpPr>
          <p:cNvPr id="230" name="Shape 198"/>
          <p:cNvSpPr txBox="1"/>
          <p:nvPr/>
        </p:nvSpPr>
        <p:spPr>
          <a:xfrm>
            <a:off x="820649" y="258803"/>
            <a:ext cx="7502702" cy="60469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lnSpc>
                <a:spcPct val="115000"/>
              </a:lnSpc>
              <a:defRPr sz="2800">
                <a:solidFill>
                  <a:srgbClr val="FFFFFF"/>
                </a:solidFill>
                <a:latin typeface="Helvetica Neue Bold Condensed"/>
                <a:ea typeface="Helvetica Neue Bold Condensed"/>
                <a:cs typeface="Helvetica Neue Bold Condensed"/>
                <a:sym typeface="Helvetica Neue Bold Condensed"/>
              </a:defRPr>
            </a:lvl1pPr>
          </a:lstStyle>
          <a:p>
            <a:pPr/>
            <a:r>
              <a:t>How to Evaluate, Buy and Implement Kisi</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2" name="Shape 203" descr="Shape 203"/>
          <p:cNvPicPr>
            <a:picLocks noChangeAspect="1"/>
          </p:cNvPicPr>
          <p:nvPr/>
        </p:nvPicPr>
        <p:blipFill>
          <a:blip r:embed="rId2">
            <a:extLst/>
          </a:blip>
          <a:stretch>
            <a:fillRect/>
          </a:stretch>
        </p:blipFill>
        <p:spPr>
          <a:xfrm>
            <a:off x="0" y="3492491"/>
            <a:ext cx="9144000" cy="1651009"/>
          </a:xfrm>
          <a:prstGeom prst="rect">
            <a:avLst/>
          </a:prstGeom>
          <a:ln w="12700">
            <a:miter lim="400000"/>
          </a:ln>
        </p:spPr>
      </p:pic>
      <p:sp>
        <p:nvSpPr>
          <p:cNvPr id="233" name="Shape 204"/>
          <p:cNvSpPr txBox="1"/>
          <p:nvPr/>
        </p:nvSpPr>
        <p:spPr>
          <a:xfrm>
            <a:off x="1369499" y="2086600"/>
            <a:ext cx="6405002" cy="7288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defRPr sz="3600" u="sng">
                <a:solidFill>
                  <a:schemeClr val="accent5"/>
                </a:solidFill>
                <a:uFill>
                  <a:solidFill>
                    <a:schemeClr val="accent5"/>
                  </a:solidFill>
                </a:uFill>
                <a:latin typeface="Helvetica Neue Bold Condensed"/>
                <a:ea typeface="Helvetica Neue Bold Condensed"/>
                <a:cs typeface="Helvetica Neue Bold Condensed"/>
                <a:sym typeface="Helvetica Neue Bold Condensed"/>
                <a:hlinkClick r:id="rId3" invalidUrl="" action="" tgtFrame="" tooltip="" history="1" highlightClick="0" endSnd="0"/>
              </a:defRPr>
            </a:lvl1pPr>
          </a:lstStyle>
          <a:p>
            <a:pPr>
              <a:defRPr>
                <a:uFillTx/>
              </a:defRPr>
            </a:pPr>
            <a:r>
              <a:rPr>
                <a:uFill>
                  <a:solidFill>
                    <a:schemeClr val="accent5"/>
                  </a:solidFill>
                </a:uFill>
                <a:hlinkClick r:id="rId3" invalidUrl="" action="" tgtFrame="" tooltip="" history="1" highlightClick="0" endSnd="0"/>
              </a:rPr>
              <a:t>Get A Demo.</a:t>
            </a:r>
          </a:p>
        </p:txBody>
      </p:sp>
      <p:pic>
        <p:nvPicPr>
          <p:cNvPr id="234" name="Shape 205" descr="Shape 205"/>
          <p:cNvPicPr>
            <a:picLocks noChangeAspect="1"/>
          </p:cNvPicPr>
          <p:nvPr/>
        </p:nvPicPr>
        <p:blipFill>
          <a:blip r:embed="rId4">
            <a:extLst/>
          </a:blip>
          <a:stretch>
            <a:fillRect/>
          </a:stretch>
        </p:blipFill>
        <p:spPr>
          <a:xfrm>
            <a:off x="4113312" y="928450"/>
            <a:ext cx="917401" cy="4811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68"/>
          <p:cNvSpPr/>
          <p:nvPr/>
        </p:nvSpPr>
        <p:spPr>
          <a:xfrm>
            <a:off x="-5401" y="0"/>
            <a:ext cx="9154802" cy="908100"/>
          </a:xfrm>
          <a:prstGeom prst="rect">
            <a:avLst/>
          </a:prstGeom>
          <a:solidFill>
            <a:srgbClr val="9FC5E8"/>
          </a:solidFill>
          <a:ln w="12700">
            <a:miter lim="400000"/>
          </a:ln>
        </p:spPr>
        <p:txBody>
          <a:bodyPr lIns="45719" rIns="45719" anchor="ctr"/>
          <a:lstStyle/>
          <a:p>
            <a:pPr/>
          </a:p>
        </p:txBody>
      </p:sp>
      <p:pic>
        <p:nvPicPr>
          <p:cNvPr id="122" name="Shape 69" descr="Shape 69"/>
          <p:cNvPicPr>
            <a:picLocks noChangeAspect="1"/>
          </p:cNvPicPr>
          <p:nvPr/>
        </p:nvPicPr>
        <p:blipFill>
          <a:blip r:embed="rId2">
            <a:extLst/>
          </a:blip>
          <a:stretch>
            <a:fillRect/>
          </a:stretch>
        </p:blipFill>
        <p:spPr>
          <a:xfrm>
            <a:off x="5112499" y="1997649"/>
            <a:ext cx="4031501" cy="3145851"/>
          </a:xfrm>
          <a:prstGeom prst="rect">
            <a:avLst/>
          </a:prstGeom>
          <a:ln w="12700">
            <a:miter lim="400000"/>
          </a:ln>
        </p:spPr>
      </p:pic>
      <p:sp>
        <p:nvSpPr>
          <p:cNvPr id="123" name="Shape 70"/>
          <p:cNvSpPr txBox="1"/>
          <p:nvPr/>
        </p:nvSpPr>
        <p:spPr>
          <a:xfrm>
            <a:off x="554975" y="321942"/>
            <a:ext cx="6999600" cy="54261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400">
                <a:solidFill>
                  <a:srgbClr val="FFFFFF"/>
                </a:solidFill>
                <a:latin typeface="Helvetica Neue Bold Condensed"/>
                <a:ea typeface="Helvetica Neue Bold Condensed"/>
                <a:cs typeface="Helvetica Neue Bold Condensed"/>
                <a:sym typeface="Helvetica Neue Bold Condensed"/>
              </a:defRPr>
            </a:lvl1pPr>
          </a:lstStyle>
          <a:p>
            <a:pPr/>
            <a:r>
              <a:t>What is an access control system?</a:t>
            </a:r>
          </a:p>
        </p:txBody>
      </p:sp>
      <p:sp>
        <p:nvSpPr>
          <p:cNvPr id="124" name="Shape 71"/>
          <p:cNvSpPr txBox="1"/>
          <p:nvPr/>
        </p:nvSpPr>
        <p:spPr>
          <a:xfrm>
            <a:off x="554975" y="1160525"/>
            <a:ext cx="7587599" cy="7762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nSpc>
                <a:spcPct val="115000"/>
              </a:lnSpc>
              <a:defRPr sz="1800">
                <a:latin typeface="Helvetica Neue Bold Condensed"/>
                <a:ea typeface="Helvetica Neue Bold Condensed"/>
                <a:cs typeface="Helvetica Neue Bold Condensed"/>
                <a:sym typeface="Helvetica Neue Bold Condensed"/>
              </a:defRPr>
            </a:lvl1pPr>
          </a:lstStyle>
          <a:p>
            <a:pPr/>
            <a:r>
              <a:t>An access control system allows you to manage, monitor and maintain who has access to for example your doors. </a:t>
            </a:r>
          </a:p>
        </p:txBody>
      </p:sp>
      <p:sp>
        <p:nvSpPr>
          <p:cNvPr id="125" name="Shape 72"/>
          <p:cNvSpPr txBox="1"/>
          <p:nvPr/>
        </p:nvSpPr>
        <p:spPr>
          <a:xfrm>
            <a:off x="378632" y="2288299"/>
            <a:ext cx="4663958" cy="212437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a:lnSpc>
                <a:spcPct val="150000"/>
              </a:lnSpc>
              <a:defRPr sz="1600">
                <a:latin typeface="Helvetica Neue Light"/>
                <a:ea typeface="Helvetica Neue Light"/>
                <a:cs typeface="Helvetica Neue Light"/>
                <a:sym typeface="Helvetica Neue Light"/>
              </a:defRPr>
            </a:pPr>
            <a:r>
              <a:t>Using an access control system allows you to </a:t>
            </a:r>
            <a:r>
              <a:rPr>
                <a:latin typeface="Helvetica Neue Medium"/>
                <a:ea typeface="Helvetica Neue Medium"/>
                <a:cs typeface="Helvetica Neue Medium"/>
                <a:sym typeface="Helvetica Neue Medium"/>
              </a:rPr>
              <a:t>manage access</a:t>
            </a:r>
            <a:r>
              <a:t> or entry to almost anything: file access, workstation access, printer access and in our case, door, facility, building or office access. The standard form of today’s access control is an “access card” to grant access to the secured area. </a:t>
            </a:r>
          </a:p>
        </p:txBody>
      </p:sp>
      <p:sp>
        <p:nvSpPr>
          <p:cNvPr id="126" name="Shape 73"/>
          <p:cNvSpPr/>
          <p:nvPr/>
        </p:nvSpPr>
        <p:spPr>
          <a:xfrm>
            <a:off x="397075" y="1232574"/>
            <a:ext cx="71701" cy="632101"/>
          </a:xfrm>
          <a:prstGeom prst="rect">
            <a:avLst/>
          </a:prstGeom>
          <a:solidFill>
            <a:srgbClr val="02FABB"/>
          </a:soli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8" name="Shape 78" descr="Shape 78"/>
          <p:cNvPicPr>
            <a:picLocks noChangeAspect="1"/>
          </p:cNvPicPr>
          <p:nvPr/>
        </p:nvPicPr>
        <p:blipFill>
          <a:blip r:embed="rId2">
            <a:extLst/>
          </a:blip>
          <a:stretch>
            <a:fillRect/>
          </a:stretch>
        </p:blipFill>
        <p:spPr>
          <a:xfrm>
            <a:off x="224100" y="2895911"/>
            <a:ext cx="3293775" cy="1827079"/>
          </a:xfrm>
          <a:prstGeom prst="rect">
            <a:avLst/>
          </a:prstGeom>
          <a:ln w="12700">
            <a:miter lim="400000"/>
          </a:ln>
        </p:spPr>
      </p:pic>
      <p:sp>
        <p:nvSpPr>
          <p:cNvPr id="129" name="Shape 79"/>
          <p:cNvSpPr txBox="1"/>
          <p:nvPr/>
        </p:nvSpPr>
        <p:spPr>
          <a:xfrm>
            <a:off x="3517874" y="3198457"/>
            <a:ext cx="5573101" cy="122198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a:lnSpc>
                <a:spcPct val="150000"/>
              </a:lnSpc>
              <a:defRPr>
                <a:latin typeface="Helvetica Neue Light"/>
                <a:ea typeface="Helvetica Neue Light"/>
                <a:cs typeface="Helvetica Neue Light"/>
                <a:sym typeface="Helvetica Neue Light"/>
              </a:defRPr>
            </a:pPr>
            <a:endParaRPr sz="1200">
              <a:solidFill>
                <a:srgbClr val="434343"/>
              </a:solidFill>
            </a:endParaRPr>
          </a:p>
          <a:p>
            <a:pPr>
              <a:lnSpc>
                <a:spcPct val="150000"/>
              </a:lnSpc>
              <a:defRPr sz="1200">
                <a:solidFill>
                  <a:srgbClr val="434343"/>
                </a:solidFill>
                <a:latin typeface="Helvetica Neue Light"/>
                <a:ea typeface="Helvetica Neue Light"/>
                <a:cs typeface="Helvetica Neue Light"/>
                <a:sym typeface="Helvetica Neue Light"/>
              </a:defRPr>
            </a:pPr>
            <a:r>
              <a:t>5.     Fragmented system design is </a:t>
            </a:r>
            <a:r>
              <a:rPr>
                <a:latin typeface="Helvetica Neue Medium"/>
                <a:ea typeface="Helvetica Neue Medium"/>
                <a:cs typeface="Helvetica Neue Medium"/>
                <a:sym typeface="Helvetica Neue Medium"/>
              </a:rPr>
              <a:t>difficult to update and maintain</a:t>
            </a:r>
            <a:endParaRPr>
              <a:latin typeface="Helvetica Neue Medium"/>
              <a:ea typeface="Helvetica Neue Medium"/>
              <a:cs typeface="Helvetica Neue Medium"/>
              <a:sym typeface="Helvetica Neue Medium"/>
            </a:endParaRPr>
          </a:p>
          <a:p>
            <a:pPr>
              <a:lnSpc>
                <a:spcPct val="150000"/>
              </a:lnSpc>
              <a:defRPr sz="1200">
                <a:solidFill>
                  <a:srgbClr val="434343"/>
                </a:solidFill>
                <a:latin typeface="Helvetica Neue Light"/>
                <a:ea typeface="Helvetica Neue Light"/>
                <a:cs typeface="Helvetica Neue Light"/>
                <a:sym typeface="Helvetica Neue Light"/>
              </a:defRPr>
            </a:pPr>
            <a:r>
              <a:t>6.     </a:t>
            </a:r>
            <a:r>
              <a:rPr>
                <a:latin typeface="Helvetica Neue Medium"/>
                <a:ea typeface="Helvetica Neue Medium"/>
                <a:cs typeface="Helvetica Neue Medium"/>
                <a:sym typeface="Helvetica Neue Medium"/>
              </a:rPr>
              <a:t>Single</a:t>
            </a:r>
            <a:r>
              <a:t> point of failure (local server)</a:t>
            </a:r>
          </a:p>
          <a:p>
            <a:pPr>
              <a:lnSpc>
                <a:spcPct val="150000"/>
              </a:lnSpc>
              <a:defRPr sz="1200">
                <a:solidFill>
                  <a:srgbClr val="434343"/>
                </a:solidFill>
                <a:latin typeface="Helvetica Neue Light"/>
                <a:ea typeface="Helvetica Neue Light"/>
                <a:cs typeface="Helvetica Neue Light"/>
                <a:sym typeface="Helvetica Neue Light"/>
              </a:defRPr>
            </a:pPr>
            <a:r>
              <a:t>7.    </a:t>
            </a:r>
            <a:r>
              <a:rPr>
                <a:latin typeface="Helvetica Neue Medium"/>
                <a:ea typeface="Helvetica Neue Medium"/>
                <a:cs typeface="Helvetica Neue Medium"/>
                <a:sym typeface="Helvetica Neue Medium"/>
              </a:rPr>
              <a:t> Insecure practices</a:t>
            </a:r>
            <a:r>
              <a:t> (password sharing, credential cloning)</a:t>
            </a:r>
          </a:p>
        </p:txBody>
      </p:sp>
      <p:sp>
        <p:nvSpPr>
          <p:cNvPr id="130" name="Shape 80"/>
          <p:cNvSpPr/>
          <p:nvPr/>
        </p:nvSpPr>
        <p:spPr>
          <a:xfrm>
            <a:off x="-5401" y="0"/>
            <a:ext cx="9154802" cy="922800"/>
          </a:xfrm>
          <a:prstGeom prst="rect">
            <a:avLst/>
          </a:prstGeom>
          <a:solidFill>
            <a:srgbClr val="9FC5E8"/>
          </a:solidFill>
          <a:ln w="12700">
            <a:miter lim="400000"/>
          </a:ln>
        </p:spPr>
        <p:txBody>
          <a:bodyPr lIns="45719" rIns="45719" anchor="ctr"/>
          <a:lstStyle/>
          <a:p>
            <a:pPr/>
          </a:p>
        </p:txBody>
      </p:sp>
      <p:pic>
        <p:nvPicPr>
          <p:cNvPr id="131" name="Shape 81" descr="Shape 81"/>
          <p:cNvPicPr>
            <a:picLocks noChangeAspect="1"/>
          </p:cNvPicPr>
          <p:nvPr/>
        </p:nvPicPr>
        <p:blipFill>
          <a:blip r:embed="rId3">
            <a:extLst/>
          </a:blip>
          <a:stretch>
            <a:fillRect/>
          </a:stretch>
        </p:blipFill>
        <p:spPr>
          <a:xfrm>
            <a:off x="8429875" y="4723000"/>
            <a:ext cx="601276" cy="315301"/>
          </a:xfrm>
          <a:prstGeom prst="rect">
            <a:avLst/>
          </a:prstGeom>
          <a:ln w="12700">
            <a:miter lim="400000"/>
          </a:ln>
        </p:spPr>
      </p:pic>
      <p:sp>
        <p:nvSpPr>
          <p:cNvPr id="132" name="Shape 82"/>
          <p:cNvSpPr txBox="1"/>
          <p:nvPr/>
        </p:nvSpPr>
        <p:spPr>
          <a:xfrm>
            <a:off x="128475" y="378392"/>
            <a:ext cx="8244600" cy="54261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400">
                <a:solidFill>
                  <a:srgbClr val="FFFFFF"/>
                </a:solidFill>
                <a:latin typeface="Helvetica Neue Bold Condensed"/>
                <a:ea typeface="Helvetica Neue Bold Condensed"/>
                <a:cs typeface="Helvetica Neue Bold Condensed"/>
                <a:sym typeface="Helvetica Neue Bold Condensed"/>
              </a:defRPr>
            </a:lvl1pPr>
          </a:lstStyle>
          <a:p>
            <a:pPr/>
            <a:r>
              <a:t>Challenges of Traditional Access Control</a:t>
            </a:r>
          </a:p>
        </p:txBody>
      </p:sp>
      <p:pic>
        <p:nvPicPr>
          <p:cNvPr id="133" name="Shape 83" descr="Shape 83"/>
          <p:cNvPicPr>
            <a:picLocks noChangeAspect="1"/>
          </p:cNvPicPr>
          <p:nvPr/>
        </p:nvPicPr>
        <p:blipFill>
          <a:blip r:embed="rId4">
            <a:extLst/>
          </a:blip>
          <a:stretch>
            <a:fillRect/>
          </a:stretch>
        </p:blipFill>
        <p:spPr>
          <a:xfrm>
            <a:off x="5327487" y="1132811"/>
            <a:ext cx="3293776" cy="1901152"/>
          </a:xfrm>
          <a:prstGeom prst="rect">
            <a:avLst/>
          </a:prstGeom>
          <a:ln w="12700">
            <a:miter lim="400000"/>
          </a:ln>
        </p:spPr>
      </p:pic>
      <p:sp>
        <p:nvSpPr>
          <p:cNvPr id="134" name="Shape 84"/>
          <p:cNvSpPr txBox="1"/>
          <p:nvPr/>
        </p:nvSpPr>
        <p:spPr>
          <a:xfrm>
            <a:off x="391599" y="1471925"/>
            <a:ext cx="5349902" cy="12229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L="457200" indent="-304800">
              <a:lnSpc>
                <a:spcPct val="150000"/>
              </a:lnSpc>
              <a:buClr>
                <a:srgbClr val="434343"/>
              </a:buClr>
              <a:buSzPts val="1200"/>
              <a:buAutoNum type="arabicPeriod" startAt="1"/>
              <a:defRPr sz="1200">
                <a:solidFill>
                  <a:srgbClr val="434343"/>
                </a:solidFill>
                <a:latin typeface="Helvetica Neue Light"/>
                <a:ea typeface="Helvetica Neue Light"/>
                <a:cs typeface="Helvetica Neue Light"/>
                <a:sym typeface="Helvetica Neue Light"/>
              </a:defRPr>
            </a:pPr>
            <a:r>
              <a:t>Often requires </a:t>
            </a:r>
            <a:r>
              <a:rPr>
                <a:latin typeface="Helvetica Neue Medium"/>
                <a:ea typeface="Helvetica Neue Medium"/>
                <a:cs typeface="Helvetica Neue Medium"/>
                <a:sym typeface="Helvetica Neue Medium"/>
              </a:rPr>
              <a:t>VPN</a:t>
            </a:r>
            <a:r>
              <a:t> configuration</a:t>
            </a:r>
          </a:p>
          <a:p>
            <a:pPr marL="457200" indent="-304800">
              <a:lnSpc>
                <a:spcPct val="150000"/>
              </a:lnSpc>
              <a:buClr>
                <a:srgbClr val="434343"/>
              </a:buClr>
              <a:buSzPts val="1200"/>
              <a:buAutoNum type="arabicPeriod" startAt="1"/>
              <a:defRPr sz="1200">
                <a:solidFill>
                  <a:srgbClr val="434343"/>
                </a:solidFill>
                <a:latin typeface="Helvetica Neue Light"/>
                <a:ea typeface="Helvetica Neue Light"/>
                <a:cs typeface="Helvetica Neue Light"/>
                <a:sym typeface="Helvetica Neue Light"/>
              </a:defRPr>
            </a:pPr>
            <a:r>
              <a:rPr>
                <a:latin typeface="Helvetica Neue Medium"/>
                <a:ea typeface="Helvetica Neue Medium"/>
                <a:cs typeface="Helvetica Neue Medium"/>
                <a:sym typeface="Helvetica Neue Medium"/>
              </a:rPr>
              <a:t>Labor-intensive</a:t>
            </a:r>
            <a:r>
              <a:t> provisioning and de-provisioning process</a:t>
            </a:r>
          </a:p>
          <a:p>
            <a:pPr marL="457200" indent="-304800">
              <a:lnSpc>
                <a:spcPct val="150000"/>
              </a:lnSpc>
              <a:buClr>
                <a:srgbClr val="434343"/>
              </a:buClr>
              <a:buSzPts val="1200"/>
              <a:buAutoNum type="arabicPeriod" startAt="1"/>
              <a:defRPr sz="1200">
                <a:solidFill>
                  <a:srgbClr val="434343"/>
                </a:solidFill>
                <a:latin typeface="Helvetica Neue Light"/>
                <a:ea typeface="Helvetica Neue Light"/>
                <a:cs typeface="Helvetica Neue Light"/>
                <a:sym typeface="Helvetica Neue Light"/>
              </a:defRPr>
            </a:pPr>
            <a:r>
              <a:rPr>
                <a:latin typeface="Helvetica Neue Medium"/>
                <a:ea typeface="Helvetica Neue Medium"/>
                <a:cs typeface="Helvetica Neue Medium"/>
                <a:sym typeface="Helvetica Neue Medium"/>
              </a:rPr>
              <a:t>No easy way</a:t>
            </a:r>
            <a:r>
              <a:t> to tell if devices are correctly working</a:t>
            </a:r>
          </a:p>
          <a:p>
            <a:pPr marL="457200" indent="-304800">
              <a:lnSpc>
                <a:spcPct val="150000"/>
              </a:lnSpc>
              <a:buClr>
                <a:srgbClr val="434343"/>
              </a:buClr>
              <a:buSzPts val="1200"/>
              <a:buAutoNum type="arabicPeriod" startAt="1"/>
              <a:defRPr sz="1200">
                <a:solidFill>
                  <a:srgbClr val="434343"/>
                </a:solidFill>
                <a:latin typeface="Helvetica Neue Light"/>
                <a:ea typeface="Helvetica Neue Light"/>
                <a:cs typeface="Helvetica Neue Light"/>
                <a:sym typeface="Helvetica Neue Light"/>
              </a:defRPr>
            </a:pPr>
            <a:r>
              <a:rPr>
                <a:latin typeface="Helvetica Neue Medium"/>
                <a:ea typeface="Helvetica Neue Medium"/>
                <a:cs typeface="Helvetica Neue Medium"/>
                <a:sym typeface="Helvetica Neue Medium"/>
              </a:rPr>
              <a:t>Insecure protocols</a:t>
            </a:r>
            <a:r>
              <a:t> (e.g. Wiegand)</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89"/>
          <p:cNvSpPr/>
          <p:nvPr/>
        </p:nvSpPr>
        <p:spPr>
          <a:xfrm>
            <a:off x="-5401" y="0"/>
            <a:ext cx="9154802" cy="922800"/>
          </a:xfrm>
          <a:prstGeom prst="rect">
            <a:avLst/>
          </a:prstGeom>
          <a:solidFill>
            <a:srgbClr val="9FC5E8"/>
          </a:solidFill>
          <a:ln w="12700">
            <a:miter lim="400000"/>
          </a:ln>
        </p:spPr>
        <p:txBody>
          <a:bodyPr lIns="45719" rIns="45719" anchor="ctr"/>
          <a:lstStyle/>
          <a:p>
            <a:pPr/>
          </a:p>
        </p:txBody>
      </p:sp>
      <p:pic>
        <p:nvPicPr>
          <p:cNvPr id="137" name="Shape 90" descr="Shape 90"/>
          <p:cNvPicPr>
            <a:picLocks noChangeAspect="1"/>
          </p:cNvPicPr>
          <p:nvPr/>
        </p:nvPicPr>
        <p:blipFill>
          <a:blip r:embed="rId2">
            <a:extLst/>
          </a:blip>
          <a:stretch>
            <a:fillRect/>
          </a:stretch>
        </p:blipFill>
        <p:spPr>
          <a:xfrm>
            <a:off x="8429875" y="4723000"/>
            <a:ext cx="601276" cy="315301"/>
          </a:xfrm>
          <a:prstGeom prst="rect">
            <a:avLst/>
          </a:prstGeom>
          <a:ln w="12700">
            <a:miter lim="400000"/>
          </a:ln>
        </p:spPr>
      </p:pic>
      <p:sp>
        <p:nvSpPr>
          <p:cNvPr id="138" name="Shape 91"/>
          <p:cNvSpPr txBox="1"/>
          <p:nvPr/>
        </p:nvSpPr>
        <p:spPr>
          <a:xfrm>
            <a:off x="128475" y="378392"/>
            <a:ext cx="8244600" cy="54261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400">
                <a:solidFill>
                  <a:srgbClr val="FFFFFF"/>
                </a:solidFill>
                <a:latin typeface="Helvetica Neue Bold Condensed"/>
                <a:ea typeface="Helvetica Neue Bold Condensed"/>
                <a:cs typeface="Helvetica Neue Bold Condensed"/>
                <a:sym typeface="Helvetica Neue Bold Condensed"/>
              </a:defRPr>
            </a:lvl1pPr>
          </a:lstStyle>
          <a:p>
            <a:pPr/>
            <a:r>
              <a:t>Basic Components of Access Control</a:t>
            </a:r>
          </a:p>
        </p:txBody>
      </p:sp>
      <p:pic>
        <p:nvPicPr>
          <p:cNvPr id="139" name="Shape 92" descr="Shape 92"/>
          <p:cNvPicPr>
            <a:picLocks noChangeAspect="1"/>
          </p:cNvPicPr>
          <p:nvPr/>
        </p:nvPicPr>
        <p:blipFill>
          <a:blip r:embed="rId3">
            <a:extLst/>
          </a:blip>
          <a:stretch>
            <a:fillRect/>
          </a:stretch>
        </p:blipFill>
        <p:spPr>
          <a:xfrm>
            <a:off x="627675" y="1389124"/>
            <a:ext cx="2073907" cy="2008802"/>
          </a:xfrm>
          <a:prstGeom prst="rect">
            <a:avLst/>
          </a:prstGeom>
          <a:ln w="12700">
            <a:miter lim="400000"/>
          </a:ln>
        </p:spPr>
      </p:pic>
      <p:pic>
        <p:nvPicPr>
          <p:cNvPr id="140" name="Shape 93" descr="Shape 93"/>
          <p:cNvPicPr>
            <a:picLocks noChangeAspect="1"/>
          </p:cNvPicPr>
          <p:nvPr/>
        </p:nvPicPr>
        <p:blipFill>
          <a:blip r:embed="rId4">
            <a:extLst/>
          </a:blip>
          <a:stretch>
            <a:fillRect/>
          </a:stretch>
        </p:blipFill>
        <p:spPr>
          <a:xfrm>
            <a:off x="3362319" y="1389124"/>
            <a:ext cx="2004323" cy="2008802"/>
          </a:xfrm>
          <a:prstGeom prst="rect">
            <a:avLst/>
          </a:prstGeom>
          <a:ln w="12700">
            <a:miter lim="400000"/>
          </a:ln>
        </p:spPr>
      </p:pic>
      <p:pic>
        <p:nvPicPr>
          <p:cNvPr id="141" name="Shape 94" descr="Shape 94"/>
          <p:cNvPicPr>
            <a:picLocks noChangeAspect="1"/>
          </p:cNvPicPr>
          <p:nvPr/>
        </p:nvPicPr>
        <p:blipFill>
          <a:blip r:embed="rId5">
            <a:extLst/>
          </a:blip>
          <a:stretch>
            <a:fillRect/>
          </a:stretch>
        </p:blipFill>
        <p:spPr>
          <a:xfrm>
            <a:off x="6027392" y="1389124"/>
            <a:ext cx="2184135" cy="1930046"/>
          </a:xfrm>
          <a:prstGeom prst="rect">
            <a:avLst/>
          </a:prstGeom>
          <a:ln w="12700">
            <a:miter lim="400000"/>
          </a:ln>
        </p:spPr>
      </p:pic>
      <p:sp>
        <p:nvSpPr>
          <p:cNvPr id="142" name="Shape 95"/>
          <p:cNvSpPr txBox="1"/>
          <p:nvPr/>
        </p:nvSpPr>
        <p:spPr>
          <a:xfrm>
            <a:off x="851174" y="3285475"/>
            <a:ext cx="1626900" cy="41846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1600">
                <a:latin typeface="Helvetica Neue Bold Condensed"/>
                <a:ea typeface="Helvetica Neue Bold Condensed"/>
                <a:cs typeface="Helvetica Neue Bold Condensed"/>
                <a:sym typeface="Helvetica Neue Bold Condensed"/>
              </a:defRPr>
            </a:lvl1pPr>
          </a:lstStyle>
          <a:p>
            <a:pPr/>
            <a:r>
              <a:t>User-facing</a:t>
            </a:r>
          </a:p>
        </p:txBody>
      </p:sp>
      <p:sp>
        <p:nvSpPr>
          <p:cNvPr id="143" name="Shape 96"/>
          <p:cNvSpPr txBox="1"/>
          <p:nvPr/>
        </p:nvSpPr>
        <p:spPr>
          <a:xfrm>
            <a:off x="455325" y="3761154"/>
            <a:ext cx="2418601" cy="82539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defRPr>
                <a:latin typeface="Helvetica Neue Light"/>
                <a:ea typeface="Helvetica Neue Light"/>
                <a:cs typeface="Helvetica Neue Light"/>
                <a:sym typeface="Helvetica Neue Light"/>
              </a:defRPr>
            </a:lvl1pPr>
          </a:lstStyle>
          <a:p>
            <a:pPr/>
            <a:r>
              <a:t>Mobiles, access cards, card reader and access control keypad</a:t>
            </a:r>
          </a:p>
        </p:txBody>
      </p:sp>
      <p:sp>
        <p:nvSpPr>
          <p:cNvPr id="144" name="Shape 97"/>
          <p:cNvSpPr txBox="1"/>
          <p:nvPr/>
        </p:nvSpPr>
        <p:spPr>
          <a:xfrm>
            <a:off x="3272413" y="3761154"/>
            <a:ext cx="2184001" cy="82539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defRPr>
                <a:latin typeface="Helvetica Neue Light"/>
                <a:ea typeface="Helvetica Neue Light"/>
                <a:cs typeface="Helvetica Neue Light"/>
                <a:sym typeface="Helvetica Neue Light"/>
              </a:defRPr>
            </a:lvl1pPr>
          </a:lstStyle>
          <a:p>
            <a:pPr/>
            <a:r>
              <a:t>Access management dashboard, integrations or API</a:t>
            </a:r>
          </a:p>
        </p:txBody>
      </p:sp>
      <p:sp>
        <p:nvSpPr>
          <p:cNvPr id="145" name="Shape 98"/>
          <p:cNvSpPr txBox="1"/>
          <p:nvPr/>
        </p:nvSpPr>
        <p:spPr>
          <a:xfrm>
            <a:off x="3474751" y="3285475"/>
            <a:ext cx="1779601" cy="41846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1600">
                <a:latin typeface="Helvetica Neue Bold Condensed"/>
                <a:ea typeface="Helvetica Neue Bold Condensed"/>
                <a:cs typeface="Helvetica Neue Bold Condensed"/>
                <a:sym typeface="Helvetica Neue Bold Condensed"/>
              </a:defRPr>
            </a:lvl1pPr>
          </a:lstStyle>
          <a:p>
            <a:pPr/>
            <a:r>
              <a:t>Admin-facing</a:t>
            </a:r>
          </a:p>
        </p:txBody>
      </p:sp>
      <p:sp>
        <p:nvSpPr>
          <p:cNvPr id="146" name="Shape 99"/>
          <p:cNvSpPr txBox="1"/>
          <p:nvPr/>
        </p:nvSpPr>
        <p:spPr>
          <a:xfrm>
            <a:off x="5619450" y="3761153"/>
            <a:ext cx="3000001" cy="82539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defRPr>
                <a:latin typeface="Helvetica Neue Light"/>
                <a:ea typeface="Helvetica Neue Light"/>
                <a:cs typeface="Helvetica Neue Light"/>
                <a:sym typeface="Helvetica Neue Light"/>
              </a:defRPr>
            </a:lvl1pPr>
          </a:lstStyle>
          <a:p>
            <a:pPr/>
            <a:r>
              <a:t>Electric door lock hardware, access control panels, access control server computer and low voltage cabling</a:t>
            </a:r>
          </a:p>
        </p:txBody>
      </p:sp>
      <p:sp>
        <p:nvSpPr>
          <p:cNvPr id="147" name="Shape 100"/>
          <p:cNvSpPr txBox="1"/>
          <p:nvPr/>
        </p:nvSpPr>
        <p:spPr>
          <a:xfrm>
            <a:off x="6322800" y="3285475"/>
            <a:ext cx="1779601" cy="41846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1600">
                <a:latin typeface="Helvetica Neue Bold Condensed"/>
                <a:ea typeface="Helvetica Neue Bold Condensed"/>
                <a:cs typeface="Helvetica Neue Bold Condensed"/>
                <a:sym typeface="Helvetica Neue Bold Condensed"/>
              </a:defRPr>
            </a:lvl1pPr>
          </a:lstStyle>
          <a:p>
            <a:pPr/>
            <a:r>
              <a:t>Infrastructure</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05"/>
          <p:cNvSpPr/>
          <p:nvPr/>
        </p:nvSpPr>
        <p:spPr>
          <a:xfrm>
            <a:off x="0" y="8699"/>
            <a:ext cx="9144000" cy="3110102"/>
          </a:xfrm>
          <a:prstGeom prst="rect">
            <a:avLst/>
          </a:prstGeom>
          <a:solidFill>
            <a:srgbClr val="FFFFFF"/>
          </a:solidFill>
          <a:ln w="12700">
            <a:miter lim="400000"/>
          </a:ln>
        </p:spPr>
        <p:txBody>
          <a:bodyPr lIns="45719" rIns="45719" anchor="ctr"/>
          <a:lstStyle/>
          <a:p>
            <a:pPr/>
          </a:p>
        </p:txBody>
      </p:sp>
      <p:sp>
        <p:nvSpPr>
          <p:cNvPr id="150" name="Shape 106"/>
          <p:cNvSpPr txBox="1"/>
          <p:nvPr>
            <p:ph type="body" sz="quarter" idx="4294967295"/>
          </p:nvPr>
        </p:nvSpPr>
        <p:spPr>
          <a:xfrm>
            <a:off x="952237" y="3666545"/>
            <a:ext cx="1009591" cy="481101"/>
          </a:xfrm>
          <a:prstGeom prst="rect">
            <a:avLst/>
          </a:prstGeom>
        </p:spPr>
        <p:txBody>
          <a:bodyPr>
            <a:normAutofit fontScale="100000" lnSpcReduction="0"/>
          </a:bodyPr>
          <a:lstStyle>
            <a:lvl1pPr marL="0" indent="0" algn="ctr" defTabSz="512063">
              <a:lnSpc>
                <a:spcPct val="115000"/>
              </a:lnSpc>
              <a:spcBef>
                <a:spcPts val="800"/>
              </a:spcBef>
              <a:buSzTx/>
              <a:buNone/>
              <a:defRPr sz="2016">
                <a:solidFill>
                  <a:srgbClr val="000000"/>
                </a:solidFill>
                <a:latin typeface="Helvetica Neue Bold Condensed"/>
                <a:ea typeface="Helvetica Neue Bold Condensed"/>
                <a:cs typeface="Helvetica Neue Bold Condensed"/>
                <a:sym typeface="Helvetica Neue Bold Condensed"/>
              </a:defRPr>
            </a:lvl1pPr>
          </a:lstStyle>
          <a:p>
            <a:pPr>
              <a:defRPr sz="1456">
                <a:latin typeface="Helvetica Neue Light"/>
                <a:ea typeface="Helvetica Neue Light"/>
                <a:cs typeface="Helvetica Neue Light"/>
                <a:sym typeface="Helvetica Neue Light"/>
              </a:defRPr>
            </a:pPr>
            <a:r>
              <a:rPr sz="2016">
                <a:latin typeface="Helvetica Neue Bold Condensed"/>
                <a:ea typeface="Helvetica Neue Bold Condensed"/>
                <a:cs typeface="Helvetica Neue Bold Condensed"/>
                <a:sym typeface="Helvetica Neue Bold Condensed"/>
              </a:rPr>
              <a:t>Team</a:t>
            </a:r>
          </a:p>
        </p:txBody>
      </p:sp>
      <p:grpSp>
        <p:nvGrpSpPr>
          <p:cNvPr id="154" name="Shape 107"/>
          <p:cNvGrpSpPr/>
          <p:nvPr/>
        </p:nvGrpSpPr>
        <p:grpSpPr>
          <a:xfrm>
            <a:off x="998887" y="742399"/>
            <a:ext cx="7070026" cy="2912152"/>
            <a:chOff x="0" y="0"/>
            <a:chExt cx="7070024" cy="2912150"/>
          </a:xfrm>
        </p:grpSpPr>
        <p:pic>
          <p:nvPicPr>
            <p:cNvPr id="151" name="Shape 108" descr="Shape 108"/>
            <p:cNvPicPr>
              <a:picLocks noChangeAspect="1"/>
            </p:cNvPicPr>
            <p:nvPr/>
          </p:nvPicPr>
          <p:blipFill>
            <a:blip r:embed="rId2">
              <a:extLst/>
            </a:blip>
            <a:stretch>
              <a:fillRect/>
            </a:stretch>
          </p:blipFill>
          <p:spPr>
            <a:xfrm>
              <a:off x="4539607" y="-1"/>
              <a:ext cx="2530418" cy="2867834"/>
            </a:xfrm>
            <a:prstGeom prst="rect">
              <a:avLst/>
            </a:prstGeom>
            <a:ln w="12700" cap="flat">
              <a:noFill/>
              <a:miter lim="400000"/>
            </a:ln>
            <a:effectLst/>
          </p:spPr>
        </p:pic>
        <p:pic>
          <p:nvPicPr>
            <p:cNvPr id="152" name="Shape 109" descr="Shape 109"/>
            <p:cNvPicPr>
              <a:picLocks noChangeAspect="1"/>
            </p:cNvPicPr>
            <p:nvPr/>
          </p:nvPicPr>
          <p:blipFill>
            <a:blip r:embed="rId3">
              <a:extLst/>
            </a:blip>
            <a:stretch>
              <a:fillRect/>
            </a:stretch>
          </p:blipFill>
          <p:spPr>
            <a:xfrm>
              <a:off x="-1" y="567057"/>
              <a:ext cx="4476415" cy="2345094"/>
            </a:xfrm>
            <a:prstGeom prst="rect">
              <a:avLst/>
            </a:prstGeom>
            <a:ln w="12700" cap="flat">
              <a:noFill/>
              <a:miter lim="400000"/>
            </a:ln>
            <a:effectLst/>
          </p:spPr>
        </p:pic>
        <p:pic>
          <p:nvPicPr>
            <p:cNvPr id="153" name="Shape 110" descr="Shape 110"/>
            <p:cNvPicPr>
              <a:picLocks noChangeAspect="1"/>
            </p:cNvPicPr>
            <p:nvPr/>
          </p:nvPicPr>
          <p:blipFill>
            <a:blip r:embed="rId4">
              <a:extLst/>
            </a:blip>
            <a:stretch>
              <a:fillRect/>
            </a:stretch>
          </p:blipFill>
          <p:spPr>
            <a:xfrm>
              <a:off x="3857316" y="1065809"/>
              <a:ext cx="1110368" cy="1802026"/>
            </a:xfrm>
            <a:prstGeom prst="rect">
              <a:avLst/>
            </a:prstGeom>
            <a:ln w="12700" cap="flat">
              <a:noFill/>
              <a:miter lim="400000"/>
            </a:ln>
            <a:effectLst/>
          </p:spPr>
        </p:pic>
      </p:grpSp>
      <p:sp>
        <p:nvSpPr>
          <p:cNvPr id="155" name="Shape 111"/>
          <p:cNvSpPr txBox="1"/>
          <p:nvPr/>
        </p:nvSpPr>
        <p:spPr>
          <a:xfrm>
            <a:off x="3090917" y="4159640"/>
            <a:ext cx="2962166" cy="7581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normAutofit fontScale="100000" lnSpcReduction="0"/>
          </a:bodyPr>
          <a:lstStyle/>
          <a:p>
            <a:pPr algn="ctr">
              <a:lnSpc>
                <a:spcPct val="115000"/>
              </a:lnSpc>
              <a:spcBef>
                <a:spcPts val="1600"/>
              </a:spcBef>
              <a:defRPr>
                <a:solidFill>
                  <a:srgbClr val="434343"/>
                </a:solidFill>
                <a:latin typeface="Helvetica Neue Light"/>
                <a:ea typeface="Helvetica Neue Light"/>
                <a:cs typeface="Helvetica Neue Light"/>
                <a:sym typeface="Helvetica Neue Light"/>
              </a:defRPr>
            </a:pPr>
            <a:r>
              <a:rPr sz="1200">
                <a:solidFill>
                  <a:srgbClr val="FFFFFF"/>
                </a:solidFill>
              </a:rPr>
              <a:t>Create a </a:t>
            </a:r>
            <a:r>
              <a:rPr b="1" sz="1200">
                <a:solidFill>
                  <a:srgbClr val="FFFFFF"/>
                </a:solidFill>
                <a:latin typeface="Helvetica Neue"/>
                <a:ea typeface="Helvetica Neue"/>
                <a:cs typeface="Helvetica Neue"/>
                <a:sym typeface="Helvetica Neue"/>
              </a:rPr>
              <a:t>full stack door access control</a:t>
            </a:r>
            <a:r>
              <a:rPr sz="1200">
                <a:solidFill>
                  <a:srgbClr val="FFFFFF"/>
                </a:solidFill>
              </a:rPr>
              <a:t> that is easy to set up, scale and operate.</a:t>
            </a:r>
          </a:p>
        </p:txBody>
      </p:sp>
      <p:sp>
        <p:nvSpPr>
          <p:cNvPr id="156" name="Shape 112"/>
          <p:cNvSpPr txBox="1"/>
          <p:nvPr/>
        </p:nvSpPr>
        <p:spPr>
          <a:xfrm>
            <a:off x="6307567" y="4159640"/>
            <a:ext cx="2758801" cy="7581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normAutofit fontScale="100000" lnSpcReduction="0"/>
          </a:bodyPr>
          <a:lstStyle/>
          <a:p>
            <a:pPr algn="ctr">
              <a:lnSpc>
                <a:spcPct val="115000"/>
              </a:lnSpc>
              <a:spcBef>
                <a:spcPts val="1600"/>
              </a:spcBef>
              <a:defRPr>
                <a:solidFill>
                  <a:srgbClr val="434343"/>
                </a:solidFill>
                <a:latin typeface="Helvetica Neue Light"/>
                <a:ea typeface="Helvetica Neue Light"/>
                <a:cs typeface="Helvetica Neue Light"/>
                <a:sym typeface="Helvetica Neue Light"/>
              </a:defRPr>
            </a:pPr>
            <a:r>
              <a:rPr sz="1200">
                <a:solidFill>
                  <a:srgbClr val="FFFFFF"/>
                </a:solidFill>
              </a:rPr>
              <a:t>To be a </a:t>
            </a:r>
            <a:r>
              <a:rPr b="1" sz="1200">
                <a:solidFill>
                  <a:srgbClr val="FFFFFF"/>
                </a:solidFill>
                <a:latin typeface="Helvetica Neue"/>
                <a:ea typeface="Helvetica Neue"/>
                <a:cs typeface="Helvetica Neue"/>
                <a:sym typeface="Helvetica Neue"/>
              </a:rPr>
              <a:t>secure</a:t>
            </a:r>
            <a:r>
              <a:rPr sz="1200">
                <a:solidFill>
                  <a:srgbClr val="FFFFFF"/>
                </a:solidFill>
              </a:rPr>
              <a:t> and </a:t>
            </a:r>
            <a:r>
              <a:rPr b="1" sz="1200">
                <a:solidFill>
                  <a:srgbClr val="FFFFFF"/>
                </a:solidFill>
                <a:latin typeface="Helvetica Neue"/>
                <a:ea typeface="Helvetica Neue"/>
                <a:cs typeface="Helvetica Neue"/>
                <a:sym typeface="Helvetica Neue"/>
              </a:rPr>
              <a:t>scalable</a:t>
            </a:r>
            <a:r>
              <a:rPr sz="1200">
                <a:solidFill>
                  <a:srgbClr val="FFFFFF"/>
                </a:solidFill>
              </a:rPr>
              <a:t> physical security platform for AI applications.</a:t>
            </a:r>
          </a:p>
        </p:txBody>
      </p:sp>
      <p:pic>
        <p:nvPicPr>
          <p:cNvPr id="157" name="Shape 113" descr="Shape 113"/>
          <p:cNvPicPr>
            <a:picLocks noChangeAspect="1"/>
          </p:cNvPicPr>
          <p:nvPr/>
        </p:nvPicPr>
        <p:blipFill>
          <a:blip r:embed="rId5">
            <a:extLst/>
          </a:blip>
          <a:stretch>
            <a:fillRect/>
          </a:stretch>
        </p:blipFill>
        <p:spPr>
          <a:xfrm>
            <a:off x="4113312" y="336974"/>
            <a:ext cx="917401" cy="481101"/>
          </a:xfrm>
          <a:prstGeom prst="rect">
            <a:avLst/>
          </a:prstGeom>
          <a:ln w="12700">
            <a:miter lim="400000"/>
          </a:ln>
        </p:spPr>
      </p:pic>
      <p:sp>
        <p:nvSpPr>
          <p:cNvPr id="158" name="Founded in 2012 by a team of Columbia and Stanford cloud specialists."/>
          <p:cNvSpPr txBox="1"/>
          <p:nvPr/>
        </p:nvSpPr>
        <p:spPr>
          <a:xfrm>
            <a:off x="77632" y="4290724"/>
            <a:ext cx="2758801" cy="4966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115000"/>
              </a:lnSpc>
              <a:spcBef>
                <a:spcPts val="1600"/>
              </a:spcBef>
              <a:buClr>
                <a:srgbClr val="434343"/>
              </a:buClr>
              <a:buFont typeface="Helvetica"/>
              <a:defRPr sz="1200">
                <a:latin typeface="Helvetica Neue Light"/>
                <a:ea typeface="Helvetica Neue Light"/>
                <a:cs typeface="Helvetica Neue Light"/>
                <a:sym typeface="Helvetica Neue Light"/>
              </a:defRPr>
            </a:pPr>
            <a:r>
              <a:rPr>
                <a:solidFill>
                  <a:srgbClr val="FFFFFF"/>
                </a:solidFill>
              </a:rPr>
              <a:t>Founded in </a:t>
            </a:r>
            <a:r>
              <a:rPr b="1">
                <a:solidFill>
                  <a:srgbClr val="FFFFFF"/>
                </a:solidFill>
                <a:latin typeface="Helvetica Neue"/>
                <a:ea typeface="Helvetica Neue"/>
                <a:cs typeface="Helvetica Neue"/>
                <a:sym typeface="Helvetica Neue"/>
              </a:rPr>
              <a:t>2012</a:t>
            </a:r>
            <a:r>
              <a:rPr>
                <a:solidFill>
                  <a:srgbClr val="FFFFFF"/>
                </a:solidFill>
              </a:rPr>
              <a:t> by a team of Columbia and Stanford cloud specialists.</a:t>
            </a:r>
          </a:p>
        </p:txBody>
      </p:sp>
      <p:sp>
        <p:nvSpPr>
          <p:cNvPr id="159" name="Shape 106"/>
          <p:cNvSpPr txBox="1"/>
          <p:nvPr/>
        </p:nvSpPr>
        <p:spPr>
          <a:xfrm>
            <a:off x="4029105" y="3666545"/>
            <a:ext cx="1009590" cy="4811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normAutofit fontScale="100000" lnSpcReduction="0"/>
          </a:bodyPr>
          <a:lstStyle>
            <a:lvl1pPr algn="ctr" defTabSz="512063">
              <a:lnSpc>
                <a:spcPct val="115000"/>
              </a:lnSpc>
              <a:spcBef>
                <a:spcPts val="800"/>
              </a:spcBef>
              <a:buClr>
                <a:srgbClr val="434343"/>
              </a:buClr>
              <a:buFont typeface="Helvetica"/>
              <a:defRPr sz="2016">
                <a:latin typeface="Helvetica Neue Bold Condensed"/>
                <a:ea typeface="Helvetica Neue Bold Condensed"/>
                <a:cs typeface="Helvetica Neue Bold Condensed"/>
                <a:sym typeface="Helvetica Neue Bold Condensed"/>
              </a:defRPr>
            </a:lvl1pPr>
          </a:lstStyle>
          <a:p>
            <a:pPr>
              <a:defRPr sz="1456">
                <a:latin typeface="Helvetica Neue Light"/>
                <a:ea typeface="Helvetica Neue Light"/>
                <a:cs typeface="Helvetica Neue Light"/>
                <a:sym typeface="Helvetica Neue Light"/>
              </a:defRPr>
            </a:pPr>
            <a:r>
              <a:rPr sz="2016">
                <a:latin typeface="Helvetica Neue Bold Condensed"/>
                <a:ea typeface="Helvetica Neue Bold Condensed"/>
                <a:cs typeface="Helvetica Neue Bold Condensed"/>
                <a:sym typeface="Helvetica Neue Bold Condensed"/>
              </a:rPr>
              <a:t>Mission</a:t>
            </a:r>
          </a:p>
        </p:txBody>
      </p:sp>
      <p:sp>
        <p:nvSpPr>
          <p:cNvPr id="160" name="Shape 106"/>
          <p:cNvSpPr txBox="1"/>
          <p:nvPr/>
        </p:nvSpPr>
        <p:spPr>
          <a:xfrm>
            <a:off x="7182172" y="3666545"/>
            <a:ext cx="1009590" cy="4811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normAutofit fontScale="100000" lnSpcReduction="0"/>
          </a:bodyPr>
          <a:lstStyle>
            <a:lvl1pPr algn="ctr" defTabSz="512063">
              <a:lnSpc>
                <a:spcPct val="115000"/>
              </a:lnSpc>
              <a:spcBef>
                <a:spcPts val="800"/>
              </a:spcBef>
              <a:buClr>
                <a:srgbClr val="434343"/>
              </a:buClr>
              <a:buFont typeface="Helvetica"/>
              <a:defRPr sz="2016">
                <a:latin typeface="Helvetica Neue Bold Condensed"/>
                <a:ea typeface="Helvetica Neue Bold Condensed"/>
                <a:cs typeface="Helvetica Neue Bold Condensed"/>
                <a:sym typeface="Helvetica Neue Bold Condensed"/>
              </a:defRPr>
            </a:lvl1pPr>
          </a:lstStyle>
          <a:p>
            <a:pPr>
              <a:defRPr sz="1456">
                <a:latin typeface="Helvetica Neue Light"/>
                <a:ea typeface="Helvetica Neue Light"/>
                <a:cs typeface="Helvetica Neue Light"/>
                <a:sym typeface="Helvetica Neue Light"/>
              </a:defRPr>
            </a:pPr>
            <a:r>
              <a:rPr sz="2016">
                <a:latin typeface="Helvetica Neue Bold Condensed"/>
                <a:ea typeface="Helvetica Neue Bold Condensed"/>
                <a:cs typeface="Helvetica Neue Bold Condensed"/>
                <a:sym typeface="Helvetica Neue Bold Condensed"/>
              </a:rPr>
              <a:t>Vision</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18"/>
          <p:cNvSpPr/>
          <p:nvPr/>
        </p:nvSpPr>
        <p:spPr>
          <a:xfrm>
            <a:off x="0" y="3995949"/>
            <a:ext cx="9144000" cy="1147501"/>
          </a:xfrm>
          <a:prstGeom prst="rect">
            <a:avLst/>
          </a:prstGeom>
          <a:solidFill>
            <a:srgbClr val="9FC5E8"/>
          </a:solidFill>
          <a:ln w="12700">
            <a:miter lim="400000"/>
          </a:ln>
        </p:spPr>
        <p:txBody>
          <a:bodyPr lIns="45719" rIns="45719" anchor="ctr"/>
          <a:lstStyle/>
          <a:p>
            <a:pPr/>
          </a:p>
        </p:txBody>
      </p:sp>
      <p:pic>
        <p:nvPicPr>
          <p:cNvPr id="163" name="Shape 119" descr="Shape 119"/>
          <p:cNvPicPr>
            <a:picLocks noChangeAspect="1"/>
          </p:cNvPicPr>
          <p:nvPr/>
        </p:nvPicPr>
        <p:blipFill>
          <a:blip r:embed="rId2">
            <a:extLst/>
          </a:blip>
          <a:stretch>
            <a:fillRect/>
          </a:stretch>
        </p:blipFill>
        <p:spPr>
          <a:xfrm>
            <a:off x="3542450" y="1200361"/>
            <a:ext cx="2059086" cy="2059085"/>
          </a:xfrm>
          <a:prstGeom prst="rect">
            <a:avLst/>
          </a:prstGeom>
          <a:ln w="12700">
            <a:miter lim="400000"/>
          </a:ln>
        </p:spPr>
      </p:pic>
      <p:pic>
        <p:nvPicPr>
          <p:cNvPr id="164" name="Shape 120" descr="Shape 120"/>
          <p:cNvPicPr>
            <a:picLocks noChangeAspect="1"/>
          </p:cNvPicPr>
          <p:nvPr/>
        </p:nvPicPr>
        <p:blipFill>
          <a:blip r:embed="rId3">
            <a:extLst/>
          </a:blip>
          <a:stretch>
            <a:fillRect/>
          </a:stretch>
        </p:blipFill>
        <p:spPr>
          <a:xfrm>
            <a:off x="949325" y="875408"/>
            <a:ext cx="1131631" cy="1282496"/>
          </a:xfrm>
          <a:prstGeom prst="rect">
            <a:avLst/>
          </a:prstGeom>
          <a:ln w="12700">
            <a:miter lim="400000"/>
          </a:ln>
        </p:spPr>
      </p:pic>
      <p:pic>
        <p:nvPicPr>
          <p:cNvPr id="165" name="Shape 121" descr="Shape 121"/>
          <p:cNvPicPr>
            <a:picLocks noChangeAspect="1"/>
          </p:cNvPicPr>
          <p:nvPr/>
        </p:nvPicPr>
        <p:blipFill>
          <a:blip r:embed="rId4">
            <a:extLst/>
          </a:blip>
          <a:stretch>
            <a:fillRect/>
          </a:stretch>
        </p:blipFill>
        <p:spPr>
          <a:xfrm>
            <a:off x="1120032" y="2247787"/>
            <a:ext cx="790239" cy="1282495"/>
          </a:xfrm>
          <a:prstGeom prst="rect">
            <a:avLst/>
          </a:prstGeom>
          <a:ln w="12700">
            <a:miter lim="400000"/>
          </a:ln>
        </p:spPr>
      </p:pic>
      <p:sp>
        <p:nvSpPr>
          <p:cNvPr id="166" name="Shape 122"/>
          <p:cNvSpPr/>
          <p:nvPr/>
        </p:nvSpPr>
        <p:spPr>
          <a:xfrm>
            <a:off x="2124293" y="1522858"/>
            <a:ext cx="1262400" cy="411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ln w="19050">
            <a:solidFill>
              <a:schemeClr val="accent2">
                <a:lumOff val="21764"/>
              </a:schemeClr>
            </a:solidFill>
            <a:prstDash val="dash"/>
            <a:headEnd type="stealth"/>
            <a:tailEnd type="stealth"/>
          </a:ln>
        </p:spPr>
        <p:txBody>
          <a:bodyPr lIns="45719" rIns="45719" anchor="ctr"/>
          <a:lstStyle/>
          <a:p>
            <a:pPr/>
          </a:p>
        </p:txBody>
      </p:sp>
      <p:sp>
        <p:nvSpPr>
          <p:cNvPr id="167" name="Shape 123"/>
          <p:cNvSpPr/>
          <p:nvPr/>
        </p:nvSpPr>
        <p:spPr>
          <a:xfrm flipH="1">
            <a:off x="2124355" y="2528852"/>
            <a:ext cx="1262401" cy="411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ln w="19050">
            <a:solidFill>
              <a:schemeClr val="accent2">
                <a:lumOff val="21764"/>
              </a:schemeClr>
            </a:solidFill>
            <a:prstDash val="dash"/>
            <a:headEnd type="stealth"/>
            <a:tailEnd type="stealth"/>
          </a:ln>
        </p:spPr>
        <p:txBody>
          <a:bodyPr lIns="45719" rIns="45719" anchor="ctr"/>
          <a:lstStyle/>
          <a:p>
            <a:pPr/>
          </a:p>
        </p:txBody>
      </p:sp>
      <p:sp>
        <p:nvSpPr>
          <p:cNvPr id="168" name="Shape 124"/>
          <p:cNvSpPr txBox="1"/>
          <p:nvPr>
            <p:ph type="body" sz="quarter" idx="4294967295"/>
          </p:nvPr>
        </p:nvSpPr>
        <p:spPr>
          <a:xfrm>
            <a:off x="589188" y="3534850"/>
            <a:ext cx="1851901" cy="315301"/>
          </a:xfrm>
          <a:prstGeom prst="rect">
            <a:avLst/>
          </a:prstGeom>
        </p:spPr>
        <p:txBody>
          <a:bodyPr anchor="t">
            <a:normAutofit fontScale="100000" lnSpcReduction="0"/>
          </a:bodyPr>
          <a:lstStyle>
            <a:lvl1pPr marL="0" indent="0" algn="ctr" defTabSz="694944">
              <a:lnSpc>
                <a:spcPct val="100000"/>
              </a:lnSpc>
              <a:buSzTx/>
              <a:buNone/>
              <a:defRPr sz="988">
                <a:latin typeface="Helvetica Neue Bold Condensed"/>
                <a:ea typeface="Helvetica Neue Bold Condensed"/>
                <a:cs typeface="Helvetica Neue Bold Condensed"/>
                <a:sym typeface="Helvetica Neue Bold Condensed"/>
              </a:defRPr>
            </a:lvl1pPr>
          </a:lstStyle>
          <a:p>
            <a:pPr/>
            <a:r>
              <a:t>PoE Reader (BLE &amp; NFC)</a:t>
            </a:r>
          </a:p>
        </p:txBody>
      </p:sp>
      <p:sp>
        <p:nvSpPr>
          <p:cNvPr id="169" name="Shape 125"/>
          <p:cNvSpPr txBox="1"/>
          <p:nvPr/>
        </p:nvSpPr>
        <p:spPr>
          <a:xfrm>
            <a:off x="1004687" y="560100"/>
            <a:ext cx="1020901" cy="32572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lgn="ctr" defTabSz="694944">
              <a:defRPr sz="988">
                <a:solidFill>
                  <a:srgbClr val="434343"/>
                </a:solidFill>
                <a:latin typeface="Helvetica Neue Bold Condensed"/>
                <a:ea typeface="Helvetica Neue Bold Condensed"/>
                <a:cs typeface="Helvetica Neue Bold Condensed"/>
                <a:sym typeface="Helvetica Neue Bold Condensed"/>
              </a:defRPr>
            </a:lvl1pPr>
          </a:lstStyle>
          <a:p>
            <a:pPr/>
            <a:r>
              <a:t>Controller</a:t>
            </a:r>
          </a:p>
        </p:txBody>
      </p:sp>
      <p:pic>
        <p:nvPicPr>
          <p:cNvPr id="170" name="Shape 126" descr="Shape 126"/>
          <p:cNvPicPr>
            <a:picLocks noChangeAspect="1"/>
          </p:cNvPicPr>
          <p:nvPr/>
        </p:nvPicPr>
        <p:blipFill>
          <a:blip r:embed="rId5">
            <a:extLst/>
          </a:blip>
          <a:stretch>
            <a:fillRect/>
          </a:stretch>
        </p:blipFill>
        <p:spPr>
          <a:xfrm>
            <a:off x="6737587" y="951608"/>
            <a:ext cx="1262463" cy="2053613"/>
          </a:xfrm>
          <a:prstGeom prst="rect">
            <a:avLst/>
          </a:prstGeom>
          <a:ln w="12700">
            <a:miter lim="400000"/>
          </a:ln>
        </p:spPr>
      </p:pic>
      <p:sp>
        <p:nvSpPr>
          <p:cNvPr id="171" name="Shape 127"/>
          <p:cNvSpPr/>
          <p:nvPr/>
        </p:nvSpPr>
        <p:spPr>
          <a:xfrm>
            <a:off x="5531055" y="2229903"/>
            <a:ext cx="1092301" cy="1"/>
          </a:xfrm>
          <a:prstGeom prst="line">
            <a:avLst/>
          </a:prstGeom>
          <a:ln w="19050">
            <a:solidFill>
              <a:schemeClr val="accent2">
                <a:lumOff val="21764"/>
              </a:schemeClr>
            </a:solidFill>
            <a:prstDash val="dash"/>
            <a:headEnd type="stealth"/>
            <a:tailEnd type="stealth"/>
          </a:ln>
        </p:spPr>
        <p:txBody>
          <a:bodyPr lIns="45719" rIns="45719"/>
          <a:lstStyle/>
          <a:p>
            <a:pPr/>
          </a:p>
        </p:txBody>
      </p:sp>
      <p:sp>
        <p:nvSpPr>
          <p:cNvPr id="172" name="Shape 128"/>
          <p:cNvSpPr txBox="1"/>
          <p:nvPr/>
        </p:nvSpPr>
        <p:spPr>
          <a:xfrm>
            <a:off x="6312801" y="3139925"/>
            <a:ext cx="2112001" cy="6690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lgn="ctr" defTabSz="694944">
              <a:lnSpc>
                <a:spcPct val="115000"/>
              </a:lnSpc>
              <a:defRPr sz="988">
                <a:solidFill>
                  <a:srgbClr val="434343"/>
                </a:solidFill>
                <a:latin typeface="Helvetica Neue Bold Condensed"/>
                <a:ea typeface="Helvetica Neue Bold Condensed"/>
                <a:cs typeface="Helvetica Neue Bold Condensed"/>
                <a:sym typeface="Helvetica Neue Bold Condensed"/>
              </a:defRPr>
            </a:pPr>
            <a:r>
              <a:t>Mobile (BLE &amp; NFC) access</a:t>
            </a:r>
          </a:p>
          <a:p>
            <a:pPr algn="ctr" defTabSz="694944">
              <a:lnSpc>
                <a:spcPct val="115000"/>
              </a:lnSpc>
              <a:defRPr sz="988">
                <a:solidFill>
                  <a:srgbClr val="434343"/>
                </a:solidFill>
                <a:latin typeface="Helvetica Neue Bold Condensed"/>
                <a:ea typeface="Helvetica Neue Bold Condensed"/>
                <a:cs typeface="Helvetica Neue Bold Condensed"/>
                <a:sym typeface="Helvetica Neue Bold Condensed"/>
              </a:defRPr>
            </a:pPr>
            <a:r>
              <a:t>NFC smart cards (128bit AES)</a:t>
            </a:r>
          </a:p>
          <a:p>
            <a:pPr algn="ctr" defTabSz="694944">
              <a:lnSpc>
                <a:spcPct val="115000"/>
              </a:lnSpc>
              <a:defRPr sz="988">
                <a:solidFill>
                  <a:srgbClr val="434343"/>
                </a:solidFill>
                <a:latin typeface="Helvetica Neue Bold Condensed"/>
                <a:ea typeface="Helvetica Neue Bold Condensed"/>
                <a:cs typeface="Helvetica Neue Bold Condensed"/>
                <a:sym typeface="Helvetica Neue Bold Condensed"/>
              </a:defRPr>
            </a:pPr>
            <a:r>
              <a:t>Smart door controls</a:t>
            </a:r>
          </a:p>
        </p:txBody>
      </p:sp>
      <p:sp>
        <p:nvSpPr>
          <p:cNvPr id="173" name="Shape 129"/>
          <p:cNvSpPr txBox="1"/>
          <p:nvPr/>
        </p:nvSpPr>
        <p:spPr>
          <a:xfrm>
            <a:off x="2510675" y="200803"/>
            <a:ext cx="4122600" cy="102859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algn="ctr">
              <a:defRPr sz="2700">
                <a:solidFill>
                  <a:srgbClr val="515151"/>
                </a:solidFill>
                <a:latin typeface="Helvetica Neue Bold Condensed"/>
                <a:ea typeface="Helvetica Neue Bold Condensed"/>
                <a:cs typeface="Helvetica Neue Bold Condensed"/>
                <a:sym typeface="Helvetica Neue Bold Condensed"/>
              </a:defRPr>
            </a:pPr>
            <a:r>
              <a:t>IT-centric Door Access</a:t>
            </a:r>
          </a:p>
          <a:p>
            <a:pPr algn="ctr">
              <a:defRPr>
                <a:solidFill>
                  <a:srgbClr val="515151"/>
                </a:solidFill>
                <a:latin typeface="Helvetica Neue Light"/>
                <a:ea typeface="Helvetica Neue Light"/>
                <a:cs typeface="Helvetica Neue Light"/>
                <a:sym typeface="Helvetica Neue Light"/>
              </a:defRPr>
            </a:pPr>
            <a:r>
              <a:t>No local server. No insecure standards. </a:t>
            </a:r>
          </a:p>
          <a:p>
            <a:pPr algn="ctr">
              <a:defRPr>
                <a:solidFill>
                  <a:srgbClr val="515151"/>
                </a:solidFill>
                <a:latin typeface="Helvetica Neue Light"/>
                <a:ea typeface="Helvetica Neue Light"/>
                <a:cs typeface="Helvetica Neue Light"/>
                <a:sym typeface="Helvetica Neue Light"/>
              </a:defRPr>
            </a:pPr>
            <a:r>
              <a:t>No old firmware.</a:t>
            </a:r>
          </a:p>
        </p:txBody>
      </p:sp>
      <p:sp>
        <p:nvSpPr>
          <p:cNvPr id="174" name="Shape 130"/>
          <p:cNvSpPr txBox="1"/>
          <p:nvPr/>
        </p:nvSpPr>
        <p:spPr>
          <a:xfrm>
            <a:off x="907126" y="4085150"/>
            <a:ext cx="2805601" cy="84642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lgn="ctr" defTabSz="896111">
              <a:defRPr sz="1372">
                <a:solidFill>
                  <a:srgbClr val="FFFFFF"/>
                </a:solidFill>
                <a:latin typeface="Helvetica Neue Bold Condensed"/>
                <a:ea typeface="Helvetica Neue Bold Condensed"/>
                <a:cs typeface="Helvetica Neue Bold Condensed"/>
                <a:sym typeface="Helvetica Neue Bold Condensed"/>
              </a:defRPr>
            </a:pPr>
            <a:r>
              <a:t>Scalability (1-X devices)</a:t>
            </a:r>
          </a:p>
          <a:p>
            <a:pPr algn="ctr" defTabSz="896111">
              <a:defRPr sz="1078">
                <a:latin typeface="Helvetica Neue Light"/>
                <a:ea typeface="Helvetica Neue Light"/>
                <a:cs typeface="Helvetica Neue Light"/>
                <a:sym typeface="Helvetica Neue Light"/>
              </a:defRPr>
            </a:pPr>
            <a:r>
              <a:t>Industrial grade</a:t>
            </a:r>
          </a:p>
          <a:p>
            <a:pPr algn="ctr" defTabSz="896111">
              <a:defRPr sz="1078">
                <a:latin typeface="Helvetica Neue Light"/>
                <a:ea typeface="Helvetica Neue Light"/>
                <a:cs typeface="Helvetica Neue Light"/>
                <a:sym typeface="Helvetica Neue Light"/>
              </a:defRPr>
            </a:pPr>
            <a:r>
              <a:t>Local cache</a:t>
            </a:r>
          </a:p>
          <a:p>
            <a:pPr algn="ctr" defTabSz="896111">
              <a:defRPr sz="1078">
                <a:latin typeface="Helvetica Neue Light"/>
                <a:ea typeface="Helvetica Neue Light"/>
                <a:cs typeface="Helvetica Neue Light"/>
                <a:sym typeface="Helvetica Neue Light"/>
              </a:defRPr>
            </a:pPr>
            <a:r>
              <a:t>Remote manage-able </a:t>
            </a:r>
          </a:p>
        </p:txBody>
      </p:sp>
      <p:sp>
        <p:nvSpPr>
          <p:cNvPr id="175" name="Shape 131"/>
          <p:cNvSpPr txBox="1"/>
          <p:nvPr/>
        </p:nvSpPr>
        <p:spPr>
          <a:xfrm>
            <a:off x="3254551" y="4171700"/>
            <a:ext cx="2680501" cy="68132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lgn="ctr" defTabSz="786384">
              <a:defRPr sz="1290">
                <a:solidFill>
                  <a:srgbClr val="FFFFFF"/>
                </a:solidFill>
                <a:latin typeface="Helvetica Neue Bold Condensed"/>
                <a:ea typeface="Helvetica Neue Bold Condensed"/>
                <a:cs typeface="Helvetica Neue Bold Condensed"/>
                <a:sym typeface="Helvetica Neue Bold Condensed"/>
              </a:defRPr>
            </a:pPr>
            <a:r>
              <a:t>Cloud management </a:t>
            </a:r>
          </a:p>
          <a:p>
            <a:pPr algn="ctr" defTabSz="786384">
              <a:defRPr sz="1032">
                <a:latin typeface="Helvetica Neue Light"/>
                <a:ea typeface="Helvetica Neue Light"/>
                <a:cs typeface="Helvetica Neue Light"/>
                <a:sym typeface="Helvetica Neue Light"/>
              </a:defRPr>
            </a:pPr>
            <a:r>
              <a:t>Works with any wired locks</a:t>
            </a:r>
          </a:p>
          <a:p>
            <a:pPr algn="ctr" defTabSz="786384">
              <a:defRPr sz="1032">
                <a:latin typeface="Helvetica Neue Light"/>
                <a:ea typeface="Helvetica Neue Light"/>
                <a:cs typeface="Helvetica Neue Light"/>
                <a:sym typeface="Helvetica Neue Light"/>
              </a:defRPr>
            </a:pPr>
            <a:r>
              <a:t>Integration in IT</a:t>
            </a:r>
          </a:p>
        </p:txBody>
      </p:sp>
      <p:sp>
        <p:nvSpPr>
          <p:cNvPr id="176" name="Shape 132"/>
          <p:cNvSpPr txBox="1"/>
          <p:nvPr/>
        </p:nvSpPr>
        <p:spPr>
          <a:xfrm>
            <a:off x="6124873" y="4085150"/>
            <a:ext cx="2112001" cy="8421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lgn="ctr" defTabSz="740663">
              <a:defRPr sz="1215">
                <a:solidFill>
                  <a:srgbClr val="FFFFFF"/>
                </a:solidFill>
                <a:latin typeface="Helvetica Neue Bold Condensed"/>
                <a:ea typeface="Helvetica Neue Bold Condensed"/>
                <a:cs typeface="Helvetica Neue Bold Condensed"/>
                <a:sym typeface="Helvetica Neue Bold Condensed"/>
              </a:defRPr>
            </a:pPr>
            <a:r>
              <a:t>Every device, every site, </a:t>
            </a:r>
          </a:p>
          <a:p>
            <a:pPr algn="ctr" defTabSz="740663">
              <a:defRPr sz="1215">
                <a:solidFill>
                  <a:srgbClr val="FFFFFF"/>
                </a:solidFill>
                <a:latin typeface="Helvetica Neue Bold Condensed"/>
                <a:ea typeface="Helvetica Neue Bold Condensed"/>
                <a:cs typeface="Helvetica Neue Bold Condensed"/>
                <a:sym typeface="Helvetica Neue Bold Condensed"/>
              </a:defRPr>
            </a:pPr>
            <a:r>
              <a:t>worldwide -- anytime</a:t>
            </a:r>
          </a:p>
          <a:p>
            <a:pPr algn="ctr" defTabSz="740663">
              <a:defRPr sz="972">
                <a:latin typeface="Helvetica Neue Light"/>
                <a:ea typeface="Helvetica Neue Light"/>
                <a:cs typeface="Helvetica Neue Light"/>
                <a:sym typeface="Helvetica Neue Light"/>
              </a:defRPr>
            </a:pPr>
            <a:r>
              <a:t>Provide secure, audited access to door access</a:t>
            </a:r>
          </a:p>
        </p:txBody>
      </p:sp>
      <p:pic>
        <p:nvPicPr>
          <p:cNvPr id="177" name="Shape 133" descr="Shape 133"/>
          <p:cNvPicPr>
            <a:picLocks noChangeAspect="1"/>
          </p:cNvPicPr>
          <p:nvPr/>
        </p:nvPicPr>
        <p:blipFill>
          <a:blip r:embed="rId6">
            <a:extLst/>
          </a:blip>
          <a:stretch>
            <a:fillRect/>
          </a:stretch>
        </p:blipFill>
        <p:spPr>
          <a:xfrm>
            <a:off x="8295299" y="153649"/>
            <a:ext cx="601276" cy="3153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38"/>
          <p:cNvSpPr/>
          <p:nvPr/>
        </p:nvSpPr>
        <p:spPr>
          <a:xfrm>
            <a:off x="-193242" y="3597199"/>
            <a:ext cx="9530484" cy="1611553"/>
          </a:xfrm>
          <a:prstGeom prst="rect">
            <a:avLst/>
          </a:prstGeom>
          <a:solidFill>
            <a:srgbClr val="9FC5E8"/>
          </a:solidFill>
          <a:ln w="12700">
            <a:miter lim="400000"/>
          </a:ln>
        </p:spPr>
        <p:txBody>
          <a:bodyPr lIns="45719" rIns="45719" anchor="ctr"/>
          <a:lstStyle/>
          <a:p>
            <a:pPr/>
          </a:p>
        </p:txBody>
      </p:sp>
      <p:pic>
        <p:nvPicPr>
          <p:cNvPr id="180" name="Shape 139" descr="Shape 139"/>
          <p:cNvPicPr>
            <a:picLocks noChangeAspect="1"/>
          </p:cNvPicPr>
          <p:nvPr/>
        </p:nvPicPr>
        <p:blipFill>
          <a:blip r:embed="rId2">
            <a:extLst/>
          </a:blip>
          <a:stretch>
            <a:fillRect/>
          </a:stretch>
        </p:blipFill>
        <p:spPr>
          <a:xfrm>
            <a:off x="4897128" y="1754325"/>
            <a:ext cx="1973024" cy="2236118"/>
          </a:xfrm>
          <a:prstGeom prst="rect">
            <a:avLst/>
          </a:prstGeom>
          <a:ln w="12700">
            <a:miter lim="400000"/>
          </a:ln>
        </p:spPr>
      </p:pic>
      <p:pic>
        <p:nvPicPr>
          <p:cNvPr id="181" name="Shape 140" descr="Shape 140"/>
          <p:cNvPicPr>
            <a:picLocks noChangeAspect="1"/>
          </p:cNvPicPr>
          <p:nvPr/>
        </p:nvPicPr>
        <p:blipFill>
          <a:blip r:embed="rId3">
            <a:extLst/>
          </a:blip>
          <a:stretch>
            <a:fillRect/>
          </a:stretch>
        </p:blipFill>
        <p:spPr>
          <a:xfrm>
            <a:off x="1986820" y="2196474"/>
            <a:ext cx="3490361" cy="1828526"/>
          </a:xfrm>
          <a:prstGeom prst="rect">
            <a:avLst/>
          </a:prstGeom>
          <a:ln w="12700">
            <a:miter lim="400000"/>
          </a:ln>
        </p:spPr>
      </p:pic>
      <p:sp>
        <p:nvSpPr>
          <p:cNvPr id="182" name="Shape 141"/>
          <p:cNvSpPr/>
          <p:nvPr/>
        </p:nvSpPr>
        <p:spPr>
          <a:xfrm flipH="1" rot="10800000">
            <a:off x="3236574" y="3815550"/>
            <a:ext cx="783901" cy="643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0800" y="0"/>
                  <a:pt x="21600" y="10800"/>
                  <a:pt x="21600" y="21600"/>
                </a:cubicBezTo>
              </a:path>
            </a:pathLst>
          </a:custGeom>
          <a:ln>
            <a:solidFill>
              <a:schemeClr val="accent2">
                <a:lumOff val="21764"/>
              </a:schemeClr>
            </a:solidFill>
          </a:ln>
        </p:spPr>
        <p:txBody>
          <a:bodyPr lIns="45719" rIns="45719" anchor="ctr"/>
          <a:lstStyle/>
          <a:p>
            <a:pPr/>
          </a:p>
        </p:txBody>
      </p:sp>
      <p:sp>
        <p:nvSpPr>
          <p:cNvPr id="183" name="Shape 142"/>
          <p:cNvSpPr txBox="1"/>
          <p:nvPr>
            <p:ph type="body" sz="quarter" idx="4294967295"/>
          </p:nvPr>
        </p:nvSpPr>
        <p:spPr>
          <a:xfrm>
            <a:off x="1335474" y="3926399"/>
            <a:ext cx="1901102" cy="1064701"/>
          </a:xfrm>
          <a:prstGeom prst="rect">
            <a:avLst/>
          </a:prstGeom>
        </p:spPr>
        <p:txBody>
          <a:bodyPr anchor="t">
            <a:normAutofit fontScale="100000" lnSpcReduction="0"/>
          </a:bodyPr>
          <a:lstStyle/>
          <a:p>
            <a:pPr marL="0" indent="0" defTabSz="886968">
              <a:lnSpc>
                <a:spcPct val="100000"/>
              </a:lnSpc>
              <a:buSzTx/>
              <a:buNone/>
              <a:defRPr sz="1358">
                <a:solidFill>
                  <a:srgbClr val="FFFFFF"/>
                </a:solidFill>
                <a:latin typeface="Helvetica Neue Bold Condensed"/>
                <a:ea typeface="Helvetica Neue Bold Condensed"/>
                <a:cs typeface="Helvetica Neue Bold Condensed"/>
                <a:sym typeface="Helvetica Neue Bold Condensed"/>
              </a:defRPr>
            </a:pPr>
            <a:r>
              <a:t>Easy, 24/7 access</a:t>
            </a:r>
          </a:p>
          <a:p>
            <a:pPr marL="0" indent="0" defTabSz="886968">
              <a:lnSpc>
                <a:spcPct val="100000"/>
              </a:lnSpc>
              <a:buSzTx/>
              <a:buNone/>
              <a:defRPr sz="1164">
                <a:latin typeface="Helvetica Neue Light"/>
                <a:ea typeface="Helvetica Neue Light"/>
                <a:cs typeface="Helvetica Neue Light"/>
                <a:sym typeface="Helvetica Neue Light"/>
              </a:defRPr>
            </a:pPr>
            <a:r>
              <a:t>- User friendly cloud software</a:t>
            </a:r>
          </a:p>
          <a:p>
            <a:pPr marL="0" indent="0" defTabSz="886968">
              <a:lnSpc>
                <a:spcPct val="100000"/>
              </a:lnSpc>
              <a:buSzTx/>
              <a:buNone/>
              <a:defRPr sz="1164">
                <a:latin typeface="Helvetica Neue Light"/>
                <a:ea typeface="Helvetica Neue Light"/>
                <a:cs typeface="Helvetica Neue Light"/>
                <a:sym typeface="Helvetica Neue Light"/>
              </a:defRPr>
            </a:pPr>
            <a:r>
              <a:t>- Unlimited users</a:t>
            </a:r>
          </a:p>
          <a:p>
            <a:pPr marL="0" indent="0" defTabSz="886968">
              <a:lnSpc>
                <a:spcPct val="100000"/>
              </a:lnSpc>
              <a:buSzTx/>
              <a:buNone/>
              <a:defRPr sz="1164">
                <a:latin typeface="Helvetica Neue Light"/>
                <a:ea typeface="Helvetica Neue Light"/>
                <a:cs typeface="Helvetica Neue Light"/>
                <a:sym typeface="Helvetica Neue Light"/>
              </a:defRPr>
            </a:pPr>
            <a:r>
              <a:t>- No SDK’s </a:t>
            </a:r>
          </a:p>
        </p:txBody>
      </p:sp>
      <p:sp>
        <p:nvSpPr>
          <p:cNvPr id="184" name="Shape 144"/>
          <p:cNvSpPr txBox="1"/>
          <p:nvPr/>
        </p:nvSpPr>
        <p:spPr>
          <a:xfrm>
            <a:off x="85074" y="1498400"/>
            <a:ext cx="3151502" cy="8808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defTabSz="886968">
              <a:defRPr sz="1358">
                <a:solidFill>
                  <a:srgbClr val="9FC5E8"/>
                </a:solidFill>
                <a:latin typeface="Helvetica Neue Bold Condensed"/>
                <a:ea typeface="Helvetica Neue Bold Condensed"/>
                <a:cs typeface="Helvetica Neue Bold Condensed"/>
                <a:sym typeface="Helvetica Neue Bold Condensed"/>
              </a:defRPr>
            </a:pPr>
            <a:r>
              <a:t>End-to-end encryption</a:t>
            </a:r>
          </a:p>
          <a:p>
            <a:pPr defTabSz="886968">
              <a:defRPr sz="1164">
                <a:solidFill>
                  <a:srgbClr val="434343"/>
                </a:solidFill>
                <a:latin typeface="Helvetica Neue Light"/>
                <a:ea typeface="Helvetica Neue Light"/>
                <a:cs typeface="Helvetica Neue Light"/>
                <a:sym typeface="Helvetica Neue Light"/>
              </a:defRPr>
            </a:pPr>
            <a:r>
              <a:t>- At rest: AES</a:t>
            </a:r>
          </a:p>
          <a:p>
            <a:pPr defTabSz="886968">
              <a:defRPr sz="1164">
                <a:solidFill>
                  <a:srgbClr val="434343"/>
                </a:solidFill>
                <a:latin typeface="Helvetica Neue Light"/>
                <a:ea typeface="Helvetica Neue Light"/>
                <a:cs typeface="Helvetica Neue Light"/>
                <a:sym typeface="Helvetica Neue Light"/>
              </a:defRPr>
            </a:pPr>
            <a:r>
              <a:t>- In transit: HTTPS / SSL</a:t>
            </a:r>
          </a:p>
          <a:p>
            <a:pPr defTabSz="886968">
              <a:defRPr sz="1164">
                <a:solidFill>
                  <a:srgbClr val="434343"/>
                </a:solidFill>
                <a:latin typeface="Helvetica Neue Light"/>
                <a:ea typeface="Helvetica Neue Light"/>
                <a:cs typeface="Helvetica Neue Light"/>
                <a:sym typeface="Helvetica Neue Light"/>
              </a:defRPr>
            </a:pPr>
            <a:r>
              <a:t>- Devices directly connected to firewall</a:t>
            </a:r>
          </a:p>
        </p:txBody>
      </p:sp>
      <p:sp>
        <p:nvSpPr>
          <p:cNvPr id="185" name="Shape 143"/>
          <p:cNvSpPr/>
          <p:nvPr/>
        </p:nvSpPr>
        <p:spPr>
          <a:xfrm>
            <a:off x="3955937" y="3751050"/>
            <a:ext cx="75601" cy="75601"/>
          </a:xfrm>
          <a:prstGeom prst="ellipse">
            <a:avLst/>
          </a:prstGeom>
          <a:solidFill>
            <a:srgbClr val="435AFF"/>
          </a:solidFill>
          <a:ln w="12700">
            <a:miter lim="400000"/>
          </a:ln>
        </p:spPr>
        <p:txBody>
          <a:bodyPr lIns="45719" rIns="45719" anchor="ctr"/>
          <a:lstStyle/>
          <a:p>
            <a:pPr/>
          </a:p>
        </p:txBody>
      </p:sp>
      <p:cxnSp>
        <p:nvCxnSpPr>
          <p:cNvPr id="186" name="Shape 145"/>
          <p:cNvCxnSpPr>
            <a:stCxn id="184" idx="0"/>
            <a:endCxn id="187" idx="0"/>
          </p:cNvCxnSpPr>
          <p:nvPr/>
        </p:nvCxnSpPr>
        <p:spPr>
          <a:xfrm>
            <a:off x="1660824" y="1938800"/>
            <a:ext cx="933539" cy="1387251"/>
          </a:xfrm>
          <a:prstGeom prst="straightConnector1">
            <a:avLst/>
          </a:prstGeom>
          <a:ln>
            <a:solidFill>
              <a:schemeClr val="accent2">
                <a:lumOff val="21764"/>
              </a:schemeClr>
            </a:solidFill>
          </a:ln>
        </p:spPr>
      </p:cxnSp>
      <p:sp>
        <p:nvSpPr>
          <p:cNvPr id="187" name="Shape 146"/>
          <p:cNvSpPr/>
          <p:nvPr/>
        </p:nvSpPr>
        <p:spPr>
          <a:xfrm>
            <a:off x="2556562" y="3288250"/>
            <a:ext cx="75601" cy="75601"/>
          </a:xfrm>
          <a:prstGeom prst="ellipse">
            <a:avLst/>
          </a:prstGeom>
          <a:solidFill>
            <a:srgbClr val="435AFF"/>
          </a:solidFill>
          <a:ln w="12700">
            <a:miter lim="400000"/>
          </a:ln>
        </p:spPr>
        <p:txBody>
          <a:bodyPr lIns="45719" rIns="45719" anchor="ctr"/>
          <a:lstStyle/>
          <a:p>
            <a:pPr/>
          </a:p>
        </p:txBody>
      </p:sp>
      <p:sp>
        <p:nvSpPr>
          <p:cNvPr id="188" name="Shape 147"/>
          <p:cNvSpPr txBox="1"/>
          <p:nvPr/>
        </p:nvSpPr>
        <p:spPr>
          <a:xfrm>
            <a:off x="6495951" y="931874"/>
            <a:ext cx="2550301" cy="122070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lgn="r" defTabSz="886968">
              <a:defRPr sz="1358">
                <a:solidFill>
                  <a:srgbClr val="9FC5E8"/>
                </a:solidFill>
                <a:latin typeface="Helvetica Neue Bold Condensed"/>
                <a:ea typeface="Helvetica Neue Bold Condensed"/>
                <a:cs typeface="Helvetica Neue Bold Condensed"/>
                <a:sym typeface="Helvetica Neue Bold Condensed"/>
              </a:defRPr>
            </a:pPr>
            <a:r>
              <a:t>All-in-One System</a:t>
            </a:r>
          </a:p>
          <a:p>
            <a:pPr algn="r" defTabSz="886968">
              <a:defRPr sz="1164">
                <a:solidFill>
                  <a:srgbClr val="434343"/>
                </a:solidFill>
                <a:latin typeface="Helvetica Neue Light"/>
                <a:ea typeface="Helvetica Neue Light"/>
                <a:cs typeface="Helvetica Neue Light"/>
                <a:sym typeface="Helvetica Neue Light"/>
              </a:defRPr>
            </a:pPr>
            <a:r>
              <a:t>- No local server, scales easily</a:t>
            </a:r>
          </a:p>
          <a:p>
            <a:pPr algn="r" defTabSz="886968">
              <a:defRPr sz="1164">
                <a:solidFill>
                  <a:srgbClr val="434343"/>
                </a:solidFill>
                <a:latin typeface="Helvetica Neue Light"/>
                <a:ea typeface="Helvetica Neue Light"/>
                <a:cs typeface="Helvetica Neue Light"/>
                <a:sym typeface="Helvetica Neue Light"/>
              </a:defRPr>
            </a:pPr>
            <a:r>
              <a:t>- Automatic firmware updates</a:t>
            </a:r>
          </a:p>
          <a:p>
            <a:pPr algn="r" defTabSz="886968">
              <a:defRPr sz="1164">
                <a:solidFill>
                  <a:srgbClr val="434343"/>
                </a:solidFill>
                <a:latin typeface="Helvetica Neue Light"/>
                <a:ea typeface="Helvetica Neue Light"/>
                <a:cs typeface="Helvetica Neue Light"/>
                <a:sym typeface="Helvetica Neue Light"/>
              </a:defRPr>
            </a:pPr>
            <a:r>
              <a:t>- PoE based readers</a:t>
            </a:r>
          </a:p>
          <a:p>
            <a:pPr algn="r" defTabSz="886968">
              <a:defRPr sz="1164">
                <a:solidFill>
                  <a:srgbClr val="434343"/>
                </a:solidFill>
                <a:latin typeface="Helvetica Neue Light"/>
                <a:ea typeface="Helvetica Neue Light"/>
                <a:cs typeface="Helvetica Neue Light"/>
                <a:sym typeface="Helvetica Neue Light"/>
              </a:defRPr>
            </a:pPr>
            <a:r>
              <a:t>- On-board power for locks</a:t>
            </a:r>
          </a:p>
          <a:p>
            <a:pPr algn="r" defTabSz="886968">
              <a:defRPr sz="1164">
                <a:solidFill>
                  <a:srgbClr val="434343"/>
                </a:solidFill>
                <a:latin typeface="Helvetica Neue Light"/>
                <a:ea typeface="Helvetica Neue Light"/>
                <a:cs typeface="Helvetica Neue Light"/>
                <a:sym typeface="Helvetica Neue Light"/>
              </a:defRPr>
            </a:pPr>
            <a:r>
              <a:t>- Local cache on each device</a:t>
            </a:r>
          </a:p>
        </p:txBody>
      </p:sp>
      <p:sp>
        <p:nvSpPr>
          <p:cNvPr id="189" name="Shape 148"/>
          <p:cNvSpPr/>
          <p:nvPr/>
        </p:nvSpPr>
        <p:spPr>
          <a:xfrm>
            <a:off x="6691662" y="3111674"/>
            <a:ext cx="75601" cy="75601"/>
          </a:xfrm>
          <a:prstGeom prst="ellipse">
            <a:avLst/>
          </a:prstGeom>
          <a:solidFill>
            <a:srgbClr val="435AFF"/>
          </a:solidFill>
          <a:ln w="12700">
            <a:miter lim="400000"/>
          </a:ln>
        </p:spPr>
        <p:txBody>
          <a:bodyPr lIns="45719" rIns="45719" anchor="ctr"/>
          <a:lstStyle/>
          <a:p>
            <a:pPr/>
          </a:p>
        </p:txBody>
      </p:sp>
      <p:pic>
        <p:nvPicPr>
          <p:cNvPr id="190" name="Shape 149" descr="Shape 149"/>
          <p:cNvPicPr>
            <a:picLocks noChangeAspect="1"/>
          </p:cNvPicPr>
          <p:nvPr/>
        </p:nvPicPr>
        <p:blipFill>
          <a:blip r:embed="rId4">
            <a:extLst/>
          </a:blip>
          <a:stretch>
            <a:fillRect/>
          </a:stretch>
        </p:blipFill>
        <p:spPr>
          <a:xfrm>
            <a:off x="4712187" y="2623510"/>
            <a:ext cx="865779" cy="1405082"/>
          </a:xfrm>
          <a:prstGeom prst="rect">
            <a:avLst/>
          </a:prstGeom>
          <a:ln w="12700">
            <a:miter lim="400000"/>
          </a:ln>
        </p:spPr>
      </p:pic>
      <p:cxnSp>
        <p:nvCxnSpPr>
          <p:cNvPr id="191" name="Shape 150"/>
          <p:cNvCxnSpPr>
            <a:stCxn id="189" idx="0"/>
            <a:endCxn id="188" idx="0"/>
          </p:cNvCxnSpPr>
          <p:nvPr/>
        </p:nvCxnSpPr>
        <p:spPr>
          <a:xfrm flipV="1">
            <a:off x="6729462" y="1542225"/>
            <a:ext cx="1041640" cy="1607250"/>
          </a:xfrm>
          <a:prstGeom prst="straightConnector1">
            <a:avLst/>
          </a:prstGeom>
          <a:ln>
            <a:solidFill>
              <a:schemeClr val="accent2">
                <a:lumOff val="21764"/>
              </a:schemeClr>
            </a:solidFill>
          </a:ln>
        </p:spPr>
      </p:cxnSp>
      <p:sp>
        <p:nvSpPr>
          <p:cNvPr id="192" name="Shape 151"/>
          <p:cNvSpPr txBox="1"/>
          <p:nvPr/>
        </p:nvSpPr>
        <p:spPr>
          <a:xfrm>
            <a:off x="3332100" y="401233"/>
            <a:ext cx="2479801" cy="64208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defRPr sz="3000">
                <a:solidFill>
                  <a:srgbClr val="515151"/>
                </a:solidFill>
                <a:latin typeface="Helvetica Neue Bold Condensed"/>
                <a:ea typeface="Helvetica Neue Bold Condensed"/>
                <a:cs typeface="Helvetica Neue Bold Condensed"/>
                <a:sym typeface="Helvetica Neue Bold Condensed"/>
              </a:defRPr>
            </a:lvl1pPr>
          </a:lstStyle>
          <a:p>
            <a:pPr/>
            <a:r>
              <a:t>At A Glance</a:t>
            </a:r>
          </a:p>
        </p:txBody>
      </p:sp>
      <p:pic>
        <p:nvPicPr>
          <p:cNvPr id="193" name="Shape 152" descr="Shape 152"/>
          <p:cNvPicPr>
            <a:picLocks noChangeAspect="1"/>
          </p:cNvPicPr>
          <p:nvPr/>
        </p:nvPicPr>
        <p:blipFill>
          <a:blip r:embed="rId5">
            <a:extLst/>
          </a:blip>
          <a:stretch>
            <a:fillRect/>
          </a:stretch>
        </p:blipFill>
        <p:spPr>
          <a:xfrm>
            <a:off x="8295299" y="153649"/>
            <a:ext cx="601276" cy="3153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57"/>
          <p:cNvSpPr/>
          <p:nvPr/>
        </p:nvSpPr>
        <p:spPr>
          <a:xfrm>
            <a:off x="0" y="-1"/>
            <a:ext cx="9144000" cy="1846502"/>
          </a:xfrm>
          <a:prstGeom prst="rect">
            <a:avLst/>
          </a:prstGeom>
          <a:solidFill>
            <a:srgbClr val="9FC5E8"/>
          </a:solidFill>
          <a:ln w="12700">
            <a:miter lim="400000"/>
          </a:ln>
        </p:spPr>
        <p:txBody>
          <a:bodyPr lIns="45719" rIns="45719" anchor="ctr"/>
          <a:lstStyle/>
          <a:p>
            <a:pPr/>
          </a:p>
        </p:txBody>
      </p:sp>
      <p:pic>
        <p:nvPicPr>
          <p:cNvPr id="196" name="Shape 158" descr="Shape 158"/>
          <p:cNvPicPr>
            <a:picLocks noChangeAspect="1"/>
          </p:cNvPicPr>
          <p:nvPr/>
        </p:nvPicPr>
        <p:blipFill>
          <a:blip r:embed="rId2">
            <a:extLst/>
          </a:blip>
          <a:srcRect l="0" t="25957" r="0" b="0"/>
          <a:stretch>
            <a:fillRect/>
          </a:stretch>
        </p:blipFill>
        <p:spPr>
          <a:xfrm>
            <a:off x="6859550" y="1299949"/>
            <a:ext cx="1185001" cy="11667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w="12700">
            <a:miter lim="400000"/>
          </a:ln>
        </p:spPr>
      </p:pic>
      <p:pic>
        <p:nvPicPr>
          <p:cNvPr id="197" name="Shape 159" descr="Shape 159"/>
          <p:cNvPicPr>
            <a:picLocks noChangeAspect="1"/>
          </p:cNvPicPr>
          <p:nvPr/>
        </p:nvPicPr>
        <p:blipFill>
          <a:blip r:embed="rId2">
            <a:extLst/>
          </a:blip>
          <a:srcRect l="0" t="25957" r="0" b="0"/>
          <a:stretch>
            <a:fillRect/>
          </a:stretch>
        </p:blipFill>
        <p:spPr>
          <a:xfrm>
            <a:off x="3979500" y="1248949"/>
            <a:ext cx="1185001" cy="11667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w="12700">
            <a:miter lim="400000"/>
          </a:ln>
        </p:spPr>
      </p:pic>
      <p:pic>
        <p:nvPicPr>
          <p:cNvPr id="198" name="Shape 160" descr="Shape 160"/>
          <p:cNvPicPr>
            <a:picLocks noChangeAspect="1"/>
          </p:cNvPicPr>
          <p:nvPr/>
        </p:nvPicPr>
        <p:blipFill>
          <a:blip r:embed="rId2">
            <a:extLst/>
          </a:blip>
          <a:srcRect l="0" t="25957" r="0" b="0"/>
          <a:stretch>
            <a:fillRect/>
          </a:stretch>
        </p:blipFill>
        <p:spPr>
          <a:xfrm>
            <a:off x="1159199" y="1299949"/>
            <a:ext cx="1185001" cy="11667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w="12700">
            <a:miter lim="400000"/>
          </a:ln>
        </p:spPr>
      </p:pic>
      <p:sp>
        <p:nvSpPr>
          <p:cNvPr id="199" name="Shape 161"/>
          <p:cNvSpPr txBox="1"/>
          <p:nvPr>
            <p:ph type="body" sz="quarter" idx="4294967295"/>
          </p:nvPr>
        </p:nvSpPr>
        <p:spPr>
          <a:xfrm>
            <a:off x="401100" y="2553537"/>
            <a:ext cx="2701201" cy="2118523"/>
          </a:xfrm>
          <a:prstGeom prst="rect">
            <a:avLst/>
          </a:prstGeom>
        </p:spPr>
        <p:txBody>
          <a:bodyPr anchor="t">
            <a:normAutofit fontScale="100000" lnSpcReduction="0"/>
          </a:bodyPr>
          <a:lstStyle/>
          <a:p>
            <a:pPr marL="0" indent="0" algn="ctr">
              <a:lnSpc>
                <a:spcPct val="120000"/>
              </a:lnSpc>
              <a:buSzTx/>
              <a:buNone/>
              <a:defRPr sz="2400">
                <a:latin typeface="Helvetica Neue Bold Condensed"/>
                <a:ea typeface="Helvetica Neue Bold Condensed"/>
                <a:cs typeface="Helvetica Neue Bold Condensed"/>
                <a:sym typeface="Helvetica Neue Bold Condensed"/>
              </a:defRPr>
            </a:pPr>
            <a:r>
              <a:t>Secure</a:t>
            </a:r>
          </a:p>
          <a:p>
            <a:pPr marL="0" indent="0" algn="ctr">
              <a:lnSpc>
                <a:spcPct val="120000"/>
              </a:lnSpc>
              <a:buSzTx/>
              <a:buNone/>
              <a:defRPr sz="1200">
                <a:latin typeface="Helvetica Neue Light"/>
                <a:ea typeface="Helvetica Neue Light"/>
                <a:cs typeface="Helvetica Neue Light"/>
                <a:sym typeface="Helvetica Neue Light"/>
              </a:defRPr>
            </a:pPr>
            <a:r>
              <a:t>- Encryption at Rest (AES)</a:t>
            </a:r>
          </a:p>
          <a:p>
            <a:pPr marL="0" indent="0" algn="ctr">
              <a:lnSpc>
                <a:spcPct val="120000"/>
              </a:lnSpc>
              <a:buSzTx/>
              <a:buNone/>
              <a:defRPr sz="1200">
                <a:latin typeface="Helvetica Neue Light"/>
                <a:ea typeface="Helvetica Neue Light"/>
                <a:cs typeface="Helvetica Neue Light"/>
                <a:sym typeface="Helvetica Neue Light"/>
              </a:defRPr>
            </a:pPr>
            <a:r>
              <a:t>- In Transit (HTTPS, SSL)</a:t>
            </a:r>
          </a:p>
          <a:p>
            <a:pPr marL="0" indent="0" algn="ctr">
              <a:lnSpc>
                <a:spcPct val="120000"/>
              </a:lnSpc>
              <a:buSzTx/>
              <a:buNone/>
              <a:defRPr sz="1200">
                <a:latin typeface="Helvetica Neue Light"/>
                <a:ea typeface="Helvetica Neue Light"/>
                <a:cs typeface="Helvetica Neue Light"/>
                <a:sym typeface="Helvetica Neue Light"/>
              </a:defRPr>
            </a:pPr>
            <a:r>
              <a:t>- 2FA for Mobile</a:t>
            </a:r>
          </a:p>
          <a:p>
            <a:pPr marL="0" indent="0" algn="ctr">
              <a:lnSpc>
                <a:spcPct val="120000"/>
              </a:lnSpc>
              <a:buSzTx/>
              <a:buNone/>
              <a:defRPr sz="1200">
                <a:latin typeface="Helvetica Neue Light"/>
                <a:ea typeface="Helvetica Neue Light"/>
                <a:cs typeface="Helvetica Neue Light"/>
                <a:sym typeface="Helvetica Neue Light"/>
              </a:defRPr>
            </a:pPr>
            <a:r>
              <a:t>- Detailed Audit Logs in Real Time</a:t>
            </a:r>
          </a:p>
          <a:p>
            <a:pPr marL="0" indent="0" algn="ctr">
              <a:lnSpc>
                <a:spcPct val="120000"/>
              </a:lnSpc>
              <a:buSzTx/>
              <a:buNone/>
              <a:defRPr sz="1200">
                <a:latin typeface="Helvetica Neue Light"/>
                <a:ea typeface="Helvetica Neue Light"/>
                <a:cs typeface="Helvetica Neue Light"/>
                <a:sym typeface="Helvetica Neue Light"/>
              </a:defRPr>
            </a:pPr>
            <a:r>
              <a:t>- Automatic Firmware Updates</a:t>
            </a:r>
          </a:p>
        </p:txBody>
      </p:sp>
      <p:sp>
        <p:nvSpPr>
          <p:cNvPr id="200" name="Shape 162"/>
          <p:cNvSpPr txBox="1"/>
          <p:nvPr/>
        </p:nvSpPr>
        <p:spPr>
          <a:xfrm>
            <a:off x="3221400" y="2553537"/>
            <a:ext cx="2701201" cy="235034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lgn="ctr">
              <a:lnSpc>
                <a:spcPct val="120000"/>
              </a:lnSpc>
              <a:defRPr sz="2400">
                <a:solidFill>
                  <a:srgbClr val="434343"/>
                </a:solidFill>
                <a:latin typeface="Helvetica Neue Bold Condensed"/>
                <a:ea typeface="Helvetica Neue Bold Condensed"/>
                <a:cs typeface="Helvetica Neue Bold Condensed"/>
                <a:sym typeface="Helvetica Neue Bold Condensed"/>
              </a:defRPr>
            </a:pPr>
            <a:r>
              <a:t>Smart</a:t>
            </a:r>
          </a:p>
          <a:p>
            <a:pPr algn="ctr">
              <a:lnSpc>
                <a:spcPct val="120000"/>
              </a:lnSpc>
              <a:defRPr sz="1200">
                <a:solidFill>
                  <a:srgbClr val="434343"/>
                </a:solidFill>
                <a:latin typeface="Helvetica Neue Light"/>
                <a:ea typeface="Helvetica Neue Light"/>
                <a:cs typeface="Helvetica Neue Light"/>
                <a:sym typeface="Helvetica Neue Light"/>
              </a:defRPr>
            </a:pPr>
            <a:r>
              <a:t>- Secure Remote Access</a:t>
            </a:r>
          </a:p>
          <a:p>
            <a:pPr algn="ctr">
              <a:lnSpc>
                <a:spcPct val="120000"/>
              </a:lnSpc>
              <a:defRPr sz="1200">
                <a:solidFill>
                  <a:srgbClr val="434343"/>
                </a:solidFill>
                <a:latin typeface="Helvetica Neue Light"/>
                <a:ea typeface="Helvetica Neue Light"/>
                <a:cs typeface="Helvetica Neue Light"/>
                <a:sym typeface="Helvetica Neue Light"/>
              </a:defRPr>
            </a:pPr>
            <a:r>
              <a:t>- Active Monitoring &amp; Smart Alerts</a:t>
            </a:r>
          </a:p>
          <a:p>
            <a:pPr algn="ctr">
              <a:lnSpc>
                <a:spcPct val="120000"/>
              </a:lnSpc>
              <a:defRPr sz="1200">
                <a:solidFill>
                  <a:srgbClr val="434343"/>
                </a:solidFill>
                <a:latin typeface="Helvetica Neue Light"/>
                <a:ea typeface="Helvetica Neue Light"/>
                <a:cs typeface="Helvetica Neue Light"/>
                <a:sym typeface="Helvetica Neue Light"/>
              </a:defRPr>
            </a:pPr>
            <a:r>
              <a:t>- On-demand access sharing </a:t>
            </a:r>
          </a:p>
          <a:p>
            <a:pPr algn="ctr">
              <a:lnSpc>
                <a:spcPct val="120000"/>
              </a:lnSpc>
              <a:defRPr sz="1200">
                <a:solidFill>
                  <a:srgbClr val="434343"/>
                </a:solidFill>
                <a:latin typeface="Helvetica Neue Light"/>
                <a:ea typeface="Helvetica Neue Light"/>
                <a:cs typeface="Helvetica Neue Light"/>
                <a:sym typeface="Helvetica Neue Light"/>
              </a:defRPr>
            </a:pPr>
            <a:r>
              <a:t>- Heatmap Following Usage Patterns</a:t>
            </a:r>
          </a:p>
        </p:txBody>
      </p:sp>
      <p:sp>
        <p:nvSpPr>
          <p:cNvPr id="201" name="Shape 163"/>
          <p:cNvSpPr txBox="1"/>
          <p:nvPr/>
        </p:nvSpPr>
        <p:spPr>
          <a:xfrm>
            <a:off x="6041699" y="2553537"/>
            <a:ext cx="2701201" cy="211852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lgn="ctr">
              <a:lnSpc>
                <a:spcPct val="120000"/>
              </a:lnSpc>
              <a:defRPr sz="2400">
                <a:solidFill>
                  <a:srgbClr val="434343"/>
                </a:solidFill>
                <a:latin typeface="Helvetica Neue Bold Condensed"/>
                <a:ea typeface="Helvetica Neue Bold Condensed"/>
                <a:cs typeface="Helvetica Neue Bold Condensed"/>
                <a:sym typeface="Helvetica Neue Bold Condensed"/>
              </a:defRPr>
            </a:pPr>
            <a:r>
              <a:t>Scalable</a:t>
            </a:r>
          </a:p>
          <a:p>
            <a:pPr algn="ctr">
              <a:lnSpc>
                <a:spcPct val="120000"/>
              </a:lnSpc>
              <a:defRPr sz="1200">
                <a:solidFill>
                  <a:srgbClr val="434343"/>
                </a:solidFill>
                <a:latin typeface="Helvetica Neue Light"/>
                <a:ea typeface="Helvetica Neue Light"/>
                <a:cs typeface="Helvetica Neue Light"/>
                <a:sym typeface="Helvetica Neue Light"/>
              </a:defRPr>
            </a:pPr>
            <a:r>
              <a:t>- Scalable to Unlimited Devices</a:t>
            </a:r>
          </a:p>
          <a:p>
            <a:pPr algn="ctr">
              <a:lnSpc>
                <a:spcPct val="120000"/>
              </a:lnSpc>
              <a:defRPr sz="1200">
                <a:solidFill>
                  <a:srgbClr val="434343"/>
                </a:solidFill>
                <a:latin typeface="Helvetica Neue Light"/>
                <a:ea typeface="Helvetica Neue Light"/>
                <a:cs typeface="Helvetica Neue Light"/>
                <a:sym typeface="Helvetica Neue Light"/>
              </a:defRPr>
            </a:pPr>
            <a:r>
              <a:t>- Not Dependent on Local Server</a:t>
            </a:r>
          </a:p>
          <a:p>
            <a:pPr algn="ctr">
              <a:lnSpc>
                <a:spcPct val="120000"/>
              </a:lnSpc>
              <a:defRPr sz="1200">
                <a:solidFill>
                  <a:srgbClr val="434343"/>
                </a:solidFill>
                <a:latin typeface="Helvetica Neue Light"/>
                <a:ea typeface="Helvetica Neue Light"/>
                <a:cs typeface="Helvetica Neue Light"/>
                <a:sym typeface="Helvetica Neue Light"/>
              </a:defRPr>
            </a:pPr>
            <a:r>
              <a:t>- Fast Deployment </a:t>
            </a:r>
          </a:p>
          <a:p>
            <a:pPr algn="ctr">
              <a:lnSpc>
                <a:spcPct val="120000"/>
              </a:lnSpc>
              <a:defRPr sz="1200">
                <a:solidFill>
                  <a:srgbClr val="434343"/>
                </a:solidFill>
                <a:latin typeface="Helvetica Neue Light"/>
                <a:ea typeface="Helvetica Neue Light"/>
                <a:cs typeface="Helvetica Neue Light"/>
                <a:sym typeface="Helvetica Neue Light"/>
              </a:defRPr>
            </a:pPr>
            <a:r>
              <a:t>- Scalable User Permissions and Controls</a:t>
            </a:r>
          </a:p>
        </p:txBody>
      </p:sp>
      <p:pic>
        <p:nvPicPr>
          <p:cNvPr id="202" name="Shape 164" descr="Shape 164"/>
          <p:cNvPicPr>
            <a:picLocks noChangeAspect="1"/>
          </p:cNvPicPr>
          <p:nvPr/>
        </p:nvPicPr>
        <p:blipFill>
          <a:blip r:embed="rId3">
            <a:extLst/>
          </a:blip>
          <a:stretch>
            <a:fillRect/>
          </a:stretch>
        </p:blipFill>
        <p:spPr>
          <a:xfrm>
            <a:off x="4130499" y="1390799"/>
            <a:ext cx="883001" cy="883001"/>
          </a:xfrm>
          <a:prstGeom prst="rect">
            <a:avLst/>
          </a:prstGeom>
          <a:ln w="12700">
            <a:miter lim="400000"/>
          </a:ln>
        </p:spPr>
      </p:pic>
      <p:pic>
        <p:nvPicPr>
          <p:cNvPr id="203" name="Shape 165" descr="Shape 165"/>
          <p:cNvPicPr>
            <a:picLocks noChangeAspect="1"/>
          </p:cNvPicPr>
          <p:nvPr/>
        </p:nvPicPr>
        <p:blipFill>
          <a:blip r:embed="rId4">
            <a:extLst/>
          </a:blip>
          <a:stretch>
            <a:fillRect/>
          </a:stretch>
        </p:blipFill>
        <p:spPr>
          <a:xfrm>
            <a:off x="1310199" y="1390799"/>
            <a:ext cx="883001" cy="883001"/>
          </a:xfrm>
          <a:prstGeom prst="rect">
            <a:avLst/>
          </a:prstGeom>
          <a:ln w="12700">
            <a:miter lim="400000"/>
          </a:ln>
        </p:spPr>
      </p:pic>
      <p:pic>
        <p:nvPicPr>
          <p:cNvPr id="204" name="Shape 166" descr="Shape 166"/>
          <p:cNvPicPr>
            <a:picLocks noChangeAspect="1"/>
          </p:cNvPicPr>
          <p:nvPr/>
        </p:nvPicPr>
        <p:blipFill>
          <a:blip r:embed="rId5">
            <a:extLst/>
          </a:blip>
          <a:stretch>
            <a:fillRect/>
          </a:stretch>
        </p:blipFill>
        <p:spPr>
          <a:xfrm>
            <a:off x="7010551" y="1390799"/>
            <a:ext cx="883022" cy="883001"/>
          </a:xfrm>
          <a:prstGeom prst="rect">
            <a:avLst/>
          </a:prstGeom>
          <a:ln w="12700">
            <a:miter lim="400000"/>
          </a:ln>
        </p:spPr>
      </p:pic>
      <p:sp>
        <p:nvSpPr>
          <p:cNvPr id="205" name="Shape 167"/>
          <p:cNvSpPr txBox="1"/>
          <p:nvPr/>
        </p:nvSpPr>
        <p:spPr>
          <a:xfrm>
            <a:off x="487980" y="326442"/>
            <a:ext cx="8168040" cy="67911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lnSpc>
                <a:spcPct val="115000"/>
              </a:lnSpc>
              <a:defRPr sz="3300">
                <a:solidFill>
                  <a:srgbClr val="FFFFFF"/>
                </a:solidFill>
                <a:latin typeface="Helvetica Neue Bold Condensed"/>
                <a:ea typeface="Helvetica Neue Bold Condensed"/>
                <a:cs typeface="Helvetica Neue Bold Condensed"/>
                <a:sym typeface="Helvetica Neue Bold Condensed"/>
              </a:defRPr>
            </a:lvl1pPr>
          </a:lstStyle>
          <a:p>
            <a:pPr/>
            <a:r>
              <a:t>Built for Enterprise Scale and Simplicity</a:t>
            </a:r>
          </a:p>
        </p:txBody>
      </p:sp>
      <p:pic>
        <p:nvPicPr>
          <p:cNvPr id="206" name="Shape 168" descr="Shape 168"/>
          <p:cNvPicPr>
            <a:picLocks noChangeAspect="1"/>
          </p:cNvPicPr>
          <p:nvPr/>
        </p:nvPicPr>
        <p:blipFill>
          <a:blip r:embed="rId6">
            <a:extLst/>
          </a:blip>
          <a:stretch>
            <a:fillRect/>
          </a:stretch>
        </p:blipFill>
        <p:spPr>
          <a:xfrm>
            <a:off x="8348674" y="4675449"/>
            <a:ext cx="601276" cy="3153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173"/>
          <p:cNvSpPr/>
          <p:nvPr/>
        </p:nvSpPr>
        <p:spPr>
          <a:xfrm>
            <a:off x="0" y="-1"/>
            <a:ext cx="9144000" cy="1020002"/>
          </a:xfrm>
          <a:prstGeom prst="rect">
            <a:avLst/>
          </a:prstGeom>
          <a:solidFill>
            <a:srgbClr val="9FC5E8"/>
          </a:solidFill>
          <a:ln w="12700">
            <a:miter lim="400000"/>
          </a:ln>
        </p:spPr>
        <p:txBody>
          <a:bodyPr lIns="45719" rIns="45719" anchor="ctr"/>
          <a:lstStyle/>
          <a:p>
            <a:pPr/>
          </a:p>
        </p:txBody>
      </p:sp>
      <p:sp>
        <p:nvSpPr>
          <p:cNvPr id="209" name="Shape 174"/>
          <p:cNvSpPr txBox="1"/>
          <p:nvPr>
            <p:ph type="body" sz="quarter" idx="4294967295"/>
          </p:nvPr>
        </p:nvSpPr>
        <p:spPr>
          <a:xfrm>
            <a:off x="755452" y="1096149"/>
            <a:ext cx="3551100" cy="1158901"/>
          </a:xfrm>
          <a:prstGeom prst="rect">
            <a:avLst/>
          </a:prstGeom>
        </p:spPr>
        <p:txBody>
          <a:bodyPr anchor="t">
            <a:normAutofit fontScale="100000" lnSpcReduction="0"/>
          </a:bodyPr>
          <a:lstStyle/>
          <a:p>
            <a:pPr marL="0" indent="0" defTabSz="813816">
              <a:lnSpc>
                <a:spcPct val="115000"/>
              </a:lnSpc>
              <a:buSzTx/>
              <a:buNone/>
              <a:defRPr sz="1779">
                <a:latin typeface="Helvetica Neue Bold Condensed"/>
                <a:ea typeface="Helvetica Neue Bold Condensed"/>
                <a:cs typeface="Helvetica Neue Bold Condensed"/>
                <a:sym typeface="Helvetica Neue Bold Condensed"/>
              </a:defRPr>
            </a:pPr>
            <a:r>
              <a:t>Unify Access Control</a:t>
            </a:r>
          </a:p>
          <a:p>
            <a:pPr marL="0" indent="0" defTabSz="813816">
              <a:lnSpc>
                <a:spcPct val="100000"/>
              </a:lnSpc>
              <a:buSzTx/>
              <a:buNone/>
              <a:defRPr sz="1157">
                <a:latin typeface="Helvetica Neue Light"/>
                <a:ea typeface="Helvetica Neue Light"/>
                <a:cs typeface="Helvetica Neue Light"/>
                <a:sym typeface="Helvetica Neue Light"/>
              </a:defRPr>
            </a:pPr>
            <a:r>
              <a:t>No local differences</a:t>
            </a:r>
          </a:p>
          <a:p>
            <a:pPr marL="0" indent="0" defTabSz="813816">
              <a:lnSpc>
                <a:spcPct val="100000"/>
              </a:lnSpc>
              <a:buSzTx/>
              <a:buNone/>
              <a:defRPr sz="1157">
                <a:latin typeface="Helvetica Neue Light"/>
                <a:ea typeface="Helvetica Neue Light"/>
                <a:cs typeface="Helvetica Neue Light"/>
                <a:sym typeface="Helvetica Neue Light"/>
              </a:defRPr>
            </a:pPr>
            <a:r>
              <a:t>Enable all employees</a:t>
            </a:r>
          </a:p>
          <a:p>
            <a:pPr marL="0" indent="0" defTabSz="813816">
              <a:lnSpc>
                <a:spcPct val="100000"/>
              </a:lnSpc>
              <a:buSzTx/>
              <a:buNone/>
              <a:defRPr sz="1157">
                <a:latin typeface="Helvetica Neue Light"/>
                <a:ea typeface="Helvetica Neue Light"/>
                <a:cs typeface="Helvetica Neue Light"/>
                <a:sym typeface="Helvetica Neue Light"/>
              </a:defRPr>
            </a:pPr>
            <a:r>
              <a:t>Support growth or change</a:t>
            </a:r>
          </a:p>
          <a:p>
            <a:pPr marL="0" indent="0" defTabSz="813816">
              <a:lnSpc>
                <a:spcPct val="100000"/>
              </a:lnSpc>
              <a:buSzTx/>
              <a:buNone/>
              <a:defRPr b="1" sz="1157">
                <a:latin typeface="Helvetica Neue"/>
                <a:ea typeface="Helvetica Neue"/>
                <a:cs typeface="Helvetica Neue"/>
                <a:sym typeface="Helvetica Neue"/>
              </a:defRPr>
            </a:pPr>
            <a:r>
              <a:t>→ Standardize security in facility premises </a:t>
            </a:r>
          </a:p>
        </p:txBody>
      </p:sp>
      <p:sp>
        <p:nvSpPr>
          <p:cNvPr id="210" name="Shape 175"/>
          <p:cNvSpPr txBox="1"/>
          <p:nvPr/>
        </p:nvSpPr>
        <p:spPr>
          <a:xfrm>
            <a:off x="755449" y="2448687"/>
            <a:ext cx="4373102" cy="11589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defTabSz="813816">
              <a:lnSpc>
                <a:spcPct val="115000"/>
              </a:lnSpc>
              <a:defRPr sz="1779">
                <a:solidFill>
                  <a:srgbClr val="434343"/>
                </a:solidFill>
                <a:latin typeface="Helvetica Neue Bold Condensed"/>
                <a:ea typeface="Helvetica Neue Bold Condensed"/>
                <a:cs typeface="Helvetica Neue Bold Condensed"/>
                <a:sym typeface="Helvetica Neue Bold Condensed"/>
              </a:defRPr>
            </a:pPr>
            <a:r>
              <a:t>Streamline Operations</a:t>
            </a:r>
          </a:p>
          <a:p>
            <a:pPr defTabSz="813816">
              <a:defRPr sz="1157">
                <a:solidFill>
                  <a:srgbClr val="434343"/>
                </a:solidFill>
                <a:latin typeface="Helvetica Neue Light"/>
                <a:ea typeface="Helvetica Neue Light"/>
                <a:cs typeface="Helvetica Neue Light"/>
                <a:sym typeface="Helvetica Neue Light"/>
              </a:defRPr>
            </a:pPr>
            <a:r>
              <a:t>Have a fast and easy set-up</a:t>
            </a:r>
          </a:p>
          <a:p>
            <a:pPr defTabSz="813816">
              <a:defRPr sz="1157">
                <a:solidFill>
                  <a:srgbClr val="434343"/>
                </a:solidFill>
                <a:latin typeface="Helvetica Neue Light"/>
                <a:ea typeface="Helvetica Neue Light"/>
                <a:cs typeface="Helvetica Neue Light"/>
                <a:sym typeface="Helvetica Neue Light"/>
              </a:defRPr>
            </a:pPr>
            <a:r>
              <a:t>Remote management</a:t>
            </a:r>
          </a:p>
          <a:p>
            <a:pPr defTabSz="813816">
              <a:defRPr sz="1157">
                <a:solidFill>
                  <a:srgbClr val="434343"/>
                </a:solidFill>
                <a:latin typeface="Helvetica Neue Light"/>
                <a:ea typeface="Helvetica Neue Light"/>
                <a:cs typeface="Helvetica Neue Light"/>
                <a:sym typeface="Helvetica Neue Light"/>
              </a:defRPr>
            </a:pPr>
            <a:r>
              <a:t>Employee enablement</a:t>
            </a:r>
          </a:p>
          <a:p>
            <a:pPr defTabSz="813816">
              <a:defRPr b="1" sz="1157">
                <a:solidFill>
                  <a:srgbClr val="434343"/>
                </a:solidFill>
                <a:latin typeface="Helvetica Neue"/>
                <a:ea typeface="Helvetica Neue"/>
                <a:cs typeface="Helvetica Neue"/>
                <a:sym typeface="Helvetica Neue"/>
              </a:defRPr>
            </a:pPr>
            <a:r>
              <a:t>→ Use technology to enable business</a:t>
            </a:r>
          </a:p>
        </p:txBody>
      </p:sp>
      <p:sp>
        <p:nvSpPr>
          <p:cNvPr id="211" name="Shape 176"/>
          <p:cNvSpPr txBox="1"/>
          <p:nvPr/>
        </p:nvSpPr>
        <p:spPr>
          <a:xfrm>
            <a:off x="755450" y="3814700"/>
            <a:ext cx="4636200" cy="11589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defTabSz="813816">
              <a:lnSpc>
                <a:spcPct val="115000"/>
              </a:lnSpc>
              <a:defRPr sz="1779">
                <a:solidFill>
                  <a:srgbClr val="434343"/>
                </a:solidFill>
                <a:latin typeface="Helvetica Neue Bold Condensed"/>
                <a:ea typeface="Helvetica Neue Bold Condensed"/>
                <a:cs typeface="Helvetica Neue Bold Condensed"/>
                <a:sym typeface="Helvetica Neue Bold Condensed"/>
              </a:defRPr>
            </a:pPr>
            <a:r>
              <a:t>Achieve Standards</a:t>
            </a:r>
          </a:p>
          <a:p>
            <a:pPr defTabSz="813816">
              <a:defRPr sz="1157">
                <a:solidFill>
                  <a:srgbClr val="434343"/>
                </a:solidFill>
                <a:latin typeface="Helvetica Neue Light"/>
                <a:ea typeface="Helvetica Neue Light"/>
                <a:cs typeface="Helvetica Neue Light"/>
                <a:sym typeface="Helvetica Neue Light"/>
              </a:defRPr>
            </a:pPr>
            <a:r>
              <a:t>Directory integration</a:t>
            </a:r>
          </a:p>
          <a:p>
            <a:pPr defTabSz="813816">
              <a:defRPr sz="1157">
                <a:solidFill>
                  <a:srgbClr val="434343"/>
                </a:solidFill>
                <a:latin typeface="Helvetica Neue Light"/>
                <a:ea typeface="Helvetica Neue Light"/>
                <a:cs typeface="Helvetica Neue Light"/>
                <a:sym typeface="Helvetica Neue Light"/>
              </a:defRPr>
            </a:pPr>
            <a:r>
              <a:t>2FA, Single Sign On</a:t>
            </a:r>
          </a:p>
          <a:p>
            <a:pPr defTabSz="813816">
              <a:defRPr sz="1157">
                <a:solidFill>
                  <a:srgbClr val="434343"/>
                </a:solidFill>
                <a:latin typeface="Helvetica Neue Light"/>
                <a:ea typeface="Helvetica Neue Light"/>
                <a:cs typeface="Helvetica Neue Light"/>
                <a:sym typeface="Helvetica Neue Light"/>
              </a:defRPr>
            </a:pPr>
            <a:r>
              <a:t>Data analysis</a:t>
            </a:r>
          </a:p>
          <a:p>
            <a:pPr defTabSz="813816">
              <a:defRPr b="1" sz="1157">
                <a:solidFill>
                  <a:srgbClr val="434343"/>
                </a:solidFill>
                <a:latin typeface="Helvetica Neue"/>
                <a:ea typeface="Helvetica Neue"/>
                <a:cs typeface="Helvetica Neue"/>
                <a:sym typeface="Helvetica Neue"/>
              </a:defRPr>
            </a:pPr>
            <a:r>
              <a:t>→ Become compliant in physical access control</a:t>
            </a:r>
          </a:p>
        </p:txBody>
      </p:sp>
      <p:pic>
        <p:nvPicPr>
          <p:cNvPr id="212" name="Shape 177" descr="Shape 177"/>
          <p:cNvPicPr>
            <a:picLocks noChangeAspect="1"/>
          </p:cNvPicPr>
          <p:nvPr/>
        </p:nvPicPr>
        <p:blipFill>
          <a:blip r:embed="rId2">
            <a:extLst/>
          </a:blip>
          <a:stretch>
            <a:fillRect/>
          </a:stretch>
        </p:blipFill>
        <p:spPr>
          <a:xfrm>
            <a:off x="8348674" y="4675449"/>
            <a:ext cx="601276" cy="315301"/>
          </a:xfrm>
          <a:prstGeom prst="rect">
            <a:avLst/>
          </a:prstGeom>
          <a:ln w="12700">
            <a:miter lim="400000"/>
          </a:ln>
        </p:spPr>
      </p:pic>
      <p:sp>
        <p:nvSpPr>
          <p:cNvPr id="213" name="Shape 178"/>
          <p:cNvSpPr txBox="1"/>
          <p:nvPr/>
        </p:nvSpPr>
        <p:spPr>
          <a:xfrm>
            <a:off x="1238999" y="182786"/>
            <a:ext cx="6666002" cy="65442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lnSpc>
                <a:spcPct val="115000"/>
              </a:lnSpc>
              <a:defRPr sz="3100">
                <a:solidFill>
                  <a:srgbClr val="FFFFFF"/>
                </a:solidFill>
                <a:latin typeface="Helvetica Neue Bold Condensed"/>
                <a:ea typeface="Helvetica Neue Bold Condensed"/>
                <a:cs typeface="Helvetica Neue Bold Condensed"/>
                <a:sym typeface="Helvetica Neue Bold Condensed"/>
              </a:defRPr>
            </a:lvl1pPr>
          </a:lstStyle>
          <a:p>
            <a:pPr/>
            <a:r>
              <a:t>Typical Client Situations</a:t>
            </a:r>
          </a:p>
        </p:txBody>
      </p:sp>
      <p:pic>
        <p:nvPicPr>
          <p:cNvPr id="214" name="Shape 179" descr="Shape 179"/>
          <p:cNvPicPr>
            <a:picLocks noChangeAspect="1"/>
          </p:cNvPicPr>
          <p:nvPr/>
        </p:nvPicPr>
        <p:blipFill>
          <a:blip r:embed="rId3">
            <a:extLst/>
          </a:blip>
          <a:stretch>
            <a:fillRect/>
          </a:stretch>
        </p:blipFill>
        <p:spPr>
          <a:xfrm>
            <a:off x="5061749" y="1019949"/>
            <a:ext cx="3385234" cy="3964001"/>
          </a:xfrm>
          <a:prstGeom prst="rect">
            <a:avLst/>
          </a:prstGeom>
          <a:ln w="12700">
            <a:miter lim="400000"/>
          </a:ln>
        </p:spPr>
      </p:pic>
      <p:sp>
        <p:nvSpPr>
          <p:cNvPr id="215" name="Shape 180"/>
          <p:cNvSpPr txBox="1"/>
          <p:nvPr/>
        </p:nvSpPr>
        <p:spPr>
          <a:xfrm>
            <a:off x="309649" y="1089487"/>
            <a:ext cx="369602" cy="462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defRPr b="1" sz="1800">
                <a:solidFill>
                  <a:srgbClr val="9FC5E8"/>
                </a:solidFill>
                <a:latin typeface="Montserrat"/>
                <a:ea typeface="Montserrat"/>
                <a:cs typeface="Montserrat"/>
                <a:sym typeface="Montserrat"/>
              </a:defRPr>
            </a:lvl1pPr>
          </a:lstStyle>
          <a:p>
            <a:pPr/>
            <a:r>
              <a:t>1</a:t>
            </a:r>
          </a:p>
        </p:txBody>
      </p:sp>
      <p:sp>
        <p:nvSpPr>
          <p:cNvPr id="216" name="Shape 181"/>
          <p:cNvSpPr txBox="1"/>
          <p:nvPr/>
        </p:nvSpPr>
        <p:spPr>
          <a:xfrm>
            <a:off x="309649" y="2414863"/>
            <a:ext cx="369602" cy="462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defRPr b="1" sz="1800">
                <a:solidFill>
                  <a:srgbClr val="9FC5E8"/>
                </a:solidFill>
                <a:latin typeface="Montserrat"/>
                <a:ea typeface="Montserrat"/>
                <a:cs typeface="Montserrat"/>
                <a:sym typeface="Montserrat"/>
              </a:defRPr>
            </a:lvl1pPr>
          </a:lstStyle>
          <a:p>
            <a:pPr/>
            <a:r>
              <a:t>2</a:t>
            </a:r>
          </a:p>
        </p:txBody>
      </p:sp>
      <p:sp>
        <p:nvSpPr>
          <p:cNvPr id="217" name="Shape 182"/>
          <p:cNvSpPr txBox="1"/>
          <p:nvPr/>
        </p:nvSpPr>
        <p:spPr>
          <a:xfrm>
            <a:off x="309638" y="3795962"/>
            <a:ext cx="369601" cy="462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lgn="ctr">
              <a:defRPr b="1" sz="1800">
                <a:solidFill>
                  <a:srgbClr val="9FC5E8"/>
                </a:solidFill>
                <a:latin typeface="Montserrat"/>
                <a:ea typeface="Montserrat"/>
                <a:cs typeface="Montserrat"/>
                <a:sym typeface="Montserrat"/>
              </a:defRPr>
            </a:lvl1pPr>
          </a:lstStyle>
          <a:p>
            <a:pPr/>
            <a:r>
              <a:t>3</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